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63" r:id="rId3"/>
  </p:sldIdLst>
  <p:sldSz cx="3556000" cy="7556500"/>
  <p:notesSz cx="6858000" cy="9144000"/>
  <p:embeddedFontLst>
    <p:embeddedFont>
      <p:font typeface="Th Sarabun New" panose="020B0500040200020003" pitchFamily="34" charset="-34"/>
      <p:regular r:id="rId4"/>
      <p:bold r:id="rId5"/>
      <p:italic r:id="rId6"/>
      <p:boldItalic r:id="rId7"/>
    </p:embeddedFont>
    <p:embeddedFont>
      <p:font typeface="Th Sarabun New Bold" panose="020B0500040200020003" pitchFamily="34" charset="-34"/>
      <p:regular r:id="rId8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2" d="100"/>
          <a:sy n="92" d="100"/>
        </p:scale>
        <p:origin x="39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8D8">
                <a:alpha val="100000"/>
              </a:srgbClr>
            </a:gs>
            <a:gs pos="25000">
              <a:srgbClr val="B4EDFF">
                <a:alpha val="100000"/>
              </a:srgbClr>
            </a:gs>
            <a:gs pos="50000">
              <a:srgbClr val="DDF7FF">
                <a:alpha val="100000"/>
              </a:srgbClr>
            </a:gs>
            <a:gs pos="75000">
              <a:srgbClr val="FEFFB4">
                <a:alpha val="100000"/>
              </a:srgbClr>
            </a:gs>
            <a:gs pos="100000">
              <a:srgbClr val="FEFFB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711" y="-19916"/>
            <a:ext cx="3581535" cy="1017404"/>
          </a:xfrm>
          <a:custGeom>
            <a:avLst/>
            <a:gdLst/>
            <a:ahLst/>
            <a:cxnLst/>
            <a:rect l="l" t="t" r="r" b="b"/>
            <a:pathLst>
              <a:path w="3792600" h="1017404">
                <a:moveTo>
                  <a:pt x="0" y="0"/>
                </a:moveTo>
                <a:lnTo>
                  <a:pt x="3792600" y="0"/>
                </a:lnTo>
                <a:lnTo>
                  <a:pt x="3792600" y="1017404"/>
                </a:lnTo>
                <a:lnTo>
                  <a:pt x="0" y="10174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032" t="-107668" r="-24032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>
            <a:off x="-412684" y="1239579"/>
            <a:ext cx="4375266" cy="4194786"/>
          </a:xfrm>
          <a:custGeom>
            <a:avLst/>
            <a:gdLst/>
            <a:ahLst/>
            <a:cxnLst/>
            <a:rect l="l" t="t" r="r" b="b"/>
            <a:pathLst>
              <a:path w="4375266" h="4194786">
                <a:moveTo>
                  <a:pt x="0" y="0"/>
                </a:moveTo>
                <a:lnTo>
                  <a:pt x="4375266" y="0"/>
                </a:lnTo>
                <a:lnTo>
                  <a:pt x="4375266" y="4194786"/>
                </a:lnTo>
                <a:lnTo>
                  <a:pt x="0" y="41947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" name="Freeform 4"/>
          <p:cNvSpPr/>
          <p:nvPr/>
        </p:nvSpPr>
        <p:spPr>
          <a:xfrm>
            <a:off x="-114301" y="4267243"/>
            <a:ext cx="1856035" cy="2142249"/>
          </a:xfrm>
          <a:custGeom>
            <a:avLst/>
            <a:gdLst/>
            <a:ahLst/>
            <a:cxnLst/>
            <a:rect l="l" t="t" r="r" b="b"/>
            <a:pathLst>
              <a:path w="2673634" h="2142249">
                <a:moveTo>
                  <a:pt x="0" y="0"/>
                </a:moveTo>
                <a:lnTo>
                  <a:pt x="2673634" y="0"/>
                </a:lnTo>
                <a:lnTo>
                  <a:pt x="2673634" y="2142249"/>
                </a:lnTo>
                <a:lnTo>
                  <a:pt x="0" y="21422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 rot="-10800000">
            <a:off x="108000" y="1185593"/>
            <a:ext cx="3300073" cy="341879"/>
            <a:chOff x="0" y="0"/>
            <a:chExt cx="5814917" cy="60241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814917" cy="602411"/>
            </a:xfrm>
            <a:custGeom>
              <a:avLst/>
              <a:gdLst/>
              <a:ahLst/>
              <a:cxnLst/>
              <a:rect l="l" t="t" r="r" b="b"/>
              <a:pathLst>
                <a:path w="5814917" h="602411">
                  <a:moveTo>
                    <a:pt x="18768" y="0"/>
                  </a:moveTo>
                  <a:lnTo>
                    <a:pt x="5796149" y="0"/>
                  </a:lnTo>
                  <a:cubicBezTo>
                    <a:pt x="5801127" y="0"/>
                    <a:pt x="5805900" y="1977"/>
                    <a:pt x="5809420" y="5497"/>
                  </a:cubicBezTo>
                  <a:cubicBezTo>
                    <a:pt x="5812939" y="9017"/>
                    <a:pt x="5814917" y="13790"/>
                    <a:pt x="5814917" y="18768"/>
                  </a:cubicBezTo>
                  <a:lnTo>
                    <a:pt x="5814917" y="583643"/>
                  </a:lnTo>
                  <a:cubicBezTo>
                    <a:pt x="5814917" y="594008"/>
                    <a:pt x="5806514" y="602411"/>
                    <a:pt x="5796149" y="602411"/>
                  </a:cubicBezTo>
                  <a:lnTo>
                    <a:pt x="18768" y="602411"/>
                  </a:lnTo>
                  <a:cubicBezTo>
                    <a:pt x="8403" y="602411"/>
                    <a:pt x="0" y="594008"/>
                    <a:pt x="0" y="583643"/>
                  </a:cubicBezTo>
                  <a:lnTo>
                    <a:pt x="0" y="18768"/>
                  </a:lnTo>
                  <a:cubicBezTo>
                    <a:pt x="0" y="8403"/>
                    <a:pt x="8403" y="0"/>
                    <a:pt x="18768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9525"/>
              <a:ext cx="5814917" cy="592886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114302" y="2003722"/>
            <a:ext cx="3678301" cy="2112823"/>
          </a:xfrm>
          <a:custGeom>
            <a:avLst/>
            <a:gdLst/>
            <a:ahLst/>
            <a:cxnLst/>
            <a:rect l="l" t="t" r="r" b="b"/>
            <a:pathLst>
              <a:path w="5615476" h="2112823">
                <a:moveTo>
                  <a:pt x="0" y="0"/>
                </a:moveTo>
                <a:lnTo>
                  <a:pt x="5615476" y="0"/>
                </a:lnTo>
                <a:lnTo>
                  <a:pt x="5615476" y="2112823"/>
                </a:lnTo>
                <a:lnTo>
                  <a:pt x="0" y="21128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9" name="Group 9"/>
          <p:cNvGrpSpPr/>
          <p:nvPr/>
        </p:nvGrpSpPr>
        <p:grpSpPr>
          <a:xfrm rot="-10800000">
            <a:off x="133275" y="1600664"/>
            <a:ext cx="3274797" cy="665729"/>
            <a:chOff x="0" y="0"/>
            <a:chExt cx="5770380" cy="11730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770380" cy="1173053"/>
            </a:xfrm>
            <a:custGeom>
              <a:avLst/>
              <a:gdLst/>
              <a:ahLst/>
              <a:cxnLst/>
              <a:rect l="l" t="t" r="r" b="b"/>
              <a:pathLst>
                <a:path w="5770380" h="1173053">
                  <a:moveTo>
                    <a:pt x="18913" y="0"/>
                  </a:moveTo>
                  <a:lnTo>
                    <a:pt x="5751467" y="0"/>
                  </a:lnTo>
                  <a:cubicBezTo>
                    <a:pt x="5761912" y="0"/>
                    <a:pt x="5770380" y="8468"/>
                    <a:pt x="5770380" y="18913"/>
                  </a:cubicBezTo>
                  <a:lnTo>
                    <a:pt x="5770380" y="1154140"/>
                  </a:lnTo>
                  <a:cubicBezTo>
                    <a:pt x="5770380" y="1164586"/>
                    <a:pt x="5761912" y="1173053"/>
                    <a:pt x="5751467" y="1173053"/>
                  </a:cubicBezTo>
                  <a:lnTo>
                    <a:pt x="18913" y="1173053"/>
                  </a:lnTo>
                  <a:cubicBezTo>
                    <a:pt x="13897" y="1173053"/>
                    <a:pt x="9086" y="1171060"/>
                    <a:pt x="5539" y="1167514"/>
                  </a:cubicBezTo>
                  <a:cubicBezTo>
                    <a:pt x="1993" y="1163967"/>
                    <a:pt x="0" y="1159156"/>
                    <a:pt x="0" y="1154140"/>
                  </a:cubicBezTo>
                  <a:lnTo>
                    <a:pt x="0" y="18913"/>
                  </a:lnTo>
                  <a:cubicBezTo>
                    <a:pt x="0" y="13897"/>
                    <a:pt x="1993" y="9086"/>
                    <a:pt x="5539" y="5539"/>
                  </a:cubicBezTo>
                  <a:cubicBezTo>
                    <a:pt x="9086" y="1993"/>
                    <a:pt x="13897" y="0"/>
                    <a:pt x="18913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5770380" cy="1163528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133275" y="2352118"/>
            <a:ext cx="3274797" cy="684501"/>
            <a:chOff x="0" y="0"/>
            <a:chExt cx="5770380" cy="12061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770380" cy="1206129"/>
            </a:xfrm>
            <a:custGeom>
              <a:avLst/>
              <a:gdLst/>
              <a:ahLst/>
              <a:cxnLst/>
              <a:rect l="l" t="t" r="r" b="b"/>
              <a:pathLst>
                <a:path w="5770380" h="1206129">
                  <a:moveTo>
                    <a:pt x="18913" y="0"/>
                  </a:moveTo>
                  <a:lnTo>
                    <a:pt x="5751467" y="0"/>
                  </a:lnTo>
                  <a:cubicBezTo>
                    <a:pt x="5761912" y="0"/>
                    <a:pt x="5770380" y="8468"/>
                    <a:pt x="5770380" y="18913"/>
                  </a:cubicBezTo>
                  <a:lnTo>
                    <a:pt x="5770380" y="1187216"/>
                  </a:lnTo>
                  <a:cubicBezTo>
                    <a:pt x="5770380" y="1192232"/>
                    <a:pt x="5768387" y="1197043"/>
                    <a:pt x="5764840" y="1200590"/>
                  </a:cubicBezTo>
                  <a:cubicBezTo>
                    <a:pt x="5761294" y="1204136"/>
                    <a:pt x="5756483" y="1206129"/>
                    <a:pt x="5751467" y="1206129"/>
                  </a:cubicBezTo>
                  <a:lnTo>
                    <a:pt x="18913" y="1206129"/>
                  </a:lnTo>
                  <a:cubicBezTo>
                    <a:pt x="8468" y="1206129"/>
                    <a:pt x="0" y="1197661"/>
                    <a:pt x="0" y="1187216"/>
                  </a:cubicBezTo>
                  <a:lnTo>
                    <a:pt x="0" y="18913"/>
                  </a:lnTo>
                  <a:cubicBezTo>
                    <a:pt x="0" y="13897"/>
                    <a:pt x="1993" y="9086"/>
                    <a:pt x="5539" y="5539"/>
                  </a:cubicBezTo>
                  <a:cubicBezTo>
                    <a:pt x="9086" y="1993"/>
                    <a:pt x="13897" y="0"/>
                    <a:pt x="18913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9525"/>
              <a:ext cx="5770380" cy="1196604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133275" y="3074719"/>
            <a:ext cx="3274797" cy="665729"/>
            <a:chOff x="0" y="0"/>
            <a:chExt cx="5770380" cy="11730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770380" cy="1173053"/>
            </a:xfrm>
            <a:custGeom>
              <a:avLst/>
              <a:gdLst/>
              <a:ahLst/>
              <a:cxnLst/>
              <a:rect l="l" t="t" r="r" b="b"/>
              <a:pathLst>
                <a:path w="5770380" h="1173053">
                  <a:moveTo>
                    <a:pt x="18913" y="0"/>
                  </a:moveTo>
                  <a:lnTo>
                    <a:pt x="5751467" y="0"/>
                  </a:lnTo>
                  <a:cubicBezTo>
                    <a:pt x="5761912" y="0"/>
                    <a:pt x="5770380" y="8468"/>
                    <a:pt x="5770380" y="18913"/>
                  </a:cubicBezTo>
                  <a:lnTo>
                    <a:pt x="5770380" y="1154140"/>
                  </a:lnTo>
                  <a:cubicBezTo>
                    <a:pt x="5770380" y="1164586"/>
                    <a:pt x="5761912" y="1173053"/>
                    <a:pt x="5751467" y="1173053"/>
                  </a:cubicBezTo>
                  <a:lnTo>
                    <a:pt x="18913" y="1173053"/>
                  </a:lnTo>
                  <a:cubicBezTo>
                    <a:pt x="13897" y="1173053"/>
                    <a:pt x="9086" y="1171060"/>
                    <a:pt x="5539" y="1167514"/>
                  </a:cubicBezTo>
                  <a:cubicBezTo>
                    <a:pt x="1993" y="1163967"/>
                    <a:pt x="0" y="1159156"/>
                    <a:pt x="0" y="1154140"/>
                  </a:cubicBezTo>
                  <a:lnTo>
                    <a:pt x="0" y="18913"/>
                  </a:lnTo>
                  <a:cubicBezTo>
                    <a:pt x="0" y="13897"/>
                    <a:pt x="1993" y="9086"/>
                    <a:pt x="5539" y="5539"/>
                  </a:cubicBezTo>
                  <a:cubicBezTo>
                    <a:pt x="9086" y="1993"/>
                    <a:pt x="13897" y="0"/>
                    <a:pt x="18913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9525"/>
              <a:ext cx="5770380" cy="1163528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22168" y="6781713"/>
            <a:ext cx="3519663" cy="760255"/>
          </a:xfrm>
          <a:custGeom>
            <a:avLst/>
            <a:gdLst/>
            <a:ahLst/>
            <a:cxnLst/>
            <a:rect l="l" t="t" r="r" b="b"/>
            <a:pathLst>
              <a:path w="3519663" h="760255">
                <a:moveTo>
                  <a:pt x="0" y="0"/>
                </a:moveTo>
                <a:lnTo>
                  <a:pt x="3519664" y="0"/>
                </a:lnTo>
                <a:lnTo>
                  <a:pt x="3519664" y="760255"/>
                </a:lnTo>
                <a:lnTo>
                  <a:pt x="0" y="7602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77389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9" name="Freeform 19"/>
          <p:cNvSpPr/>
          <p:nvPr/>
        </p:nvSpPr>
        <p:spPr>
          <a:xfrm>
            <a:off x="1963914" y="4666190"/>
            <a:ext cx="1646876" cy="2142249"/>
          </a:xfrm>
          <a:custGeom>
            <a:avLst/>
            <a:gdLst/>
            <a:ahLst/>
            <a:cxnLst/>
            <a:rect l="l" t="t" r="r" b="b"/>
            <a:pathLst>
              <a:path w="2673634" h="2142249">
                <a:moveTo>
                  <a:pt x="0" y="0"/>
                </a:moveTo>
                <a:lnTo>
                  <a:pt x="2673634" y="0"/>
                </a:lnTo>
                <a:lnTo>
                  <a:pt x="2673634" y="2142249"/>
                </a:lnTo>
                <a:lnTo>
                  <a:pt x="0" y="21422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0" name="Freeform 20"/>
          <p:cNvSpPr/>
          <p:nvPr/>
        </p:nvSpPr>
        <p:spPr>
          <a:xfrm>
            <a:off x="412552" y="5481990"/>
            <a:ext cx="2807854" cy="2023995"/>
          </a:xfrm>
          <a:custGeom>
            <a:avLst/>
            <a:gdLst/>
            <a:ahLst/>
            <a:cxnLst/>
            <a:rect l="l" t="t" r="r" b="b"/>
            <a:pathLst>
              <a:path w="2807854" h="2023995">
                <a:moveTo>
                  <a:pt x="0" y="0"/>
                </a:moveTo>
                <a:lnTo>
                  <a:pt x="2807854" y="0"/>
                </a:lnTo>
                <a:lnTo>
                  <a:pt x="2807854" y="2023995"/>
                </a:lnTo>
                <a:lnTo>
                  <a:pt x="0" y="20239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1" name="Freeform 21"/>
          <p:cNvSpPr/>
          <p:nvPr/>
        </p:nvSpPr>
        <p:spPr>
          <a:xfrm>
            <a:off x="108000" y="5960210"/>
            <a:ext cx="609104" cy="1496264"/>
          </a:xfrm>
          <a:custGeom>
            <a:avLst/>
            <a:gdLst/>
            <a:ahLst/>
            <a:cxnLst/>
            <a:rect l="l" t="t" r="r" b="b"/>
            <a:pathLst>
              <a:path w="609104" h="1496264">
                <a:moveTo>
                  <a:pt x="0" y="0"/>
                </a:moveTo>
                <a:lnTo>
                  <a:pt x="609104" y="0"/>
                </a:lnTo>
                <a:lnTo>
                  <a:pt x="609104" y="1496264"/>
                </a:lnTo>
                <a:lnTo>
                  <a:pt x="0" y="14962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2" name="Freeform 22"/>
          <p:cNvSpPr/>
          <p:nvPr/>
        </p:nvSpPr>
        <p:spPr>
          <a:xfrm flipH="1">
            <a:off x="2612454" y="5659888"/>
            <a:ext cx="688277" cy="1796586"/>
          </a:xfrm>
          <a:custGeom>
            <a:avLst/>
            <a:gdLst/>
            <a:ahLst/>
            <a:cxnLst/>
            <a:rect l="l" t="t" r="r" b="b"/>
            <a:pathLst>
              <a:path w="688277" h="1796586">
                <a:moveTo>
                  <a:pt x="688277" y="0"/>
                </a:moveTo>
                <a:lnTo>
                  <a:pt x="0" y="0"/>
                </a:lnTo>
                <a:lnTo>
                  <a:pt x="0" y="1796586"/>
                </a:lnTo>
                <a:lnTo>
                  <a:pt x="688277" y="1796586"/>
                </a:lnTo>
                <a:lnTo>
                  <a:pt x="68827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23" name="Group 23"/>
          <p:cNvGrpSpPr/>
          <p:nvPr/>
        </p:nvGrpSpPr>
        <p:grpSpPr>
          <a:xfrm rot="-10800000">
            <a:off x="133275" y="3778548"/>
            <a:ext cx="878249" cy="203812"/>
            <a:chOff x="0" y="0"/>
            <a:chExt cx="1547525" cy="35912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547525" cy="359128"/>
            </a:xfrm>
            <a:custGeom>
              <a:avLst/>
              <a:gdLst/>
              <a:ahLst/>
              <a:cxnLst/>
              <a:rect l="l" t="t" r="r" b="b"/>
              <a:pathLst>
                <a:path w="1547525" h="359128">
                  <a:moveTo>
                    <a:pt x="70521" y="0"/>
                  </a:moveTo>
                  <a:lnTo>
                    <a:pt x="1477004" y="0"/>
                  </a:lnTo>
                  <a:cubicBezTo>
                    <a:pt x="1495707" y="0"/>
                    <a:pt x="1513645" y="7430"/>
                    <a:pt x="1526870" y="20655"/>
                  </a:cubicBezTo>
                  <a:cubicBezTo>
                    <a:pt x="1540095" y="33881"/>
                    <a:pt x="1547525" y="51818"/>
                    <a:pt x="1547525" y="70521"/>
                  </a:cubicBezTo>
                  <a:lnTo>
                    <a:pt x="1547525" y="288607"/>
                  </a:lnTo>
                  <a:cubicBezTo>
                    <a:pt x="1547525" y="307310"/>
                    <a:pt x="1540095" y="325248"/>
                    <a:pt x="1526870" y="338473"/>
                  </a:cubicBezTo>
                  <a:cubicBezTo>
                    <a:pt x="1513645" y="351698"/>
                    <a:pt x="1495707" y="359128"/>
                    <a:pt x="1477004" y="359128"/>
                  </a:cubicBezTo>
                  <a:lnTo>
                    <a:pt x="70521" y="359128"/>
                  </a:lnTo>
                  <a:cubicBezTo>
                    <a:pt x="51818" y="359128"/>
                    <a:pt x="33881" y="351698"/>
                    <a:pt x="20655" y="338473"/>
                  </a:cubicBezTo>
                  <a:cubicBezTo>
                    <a:pt x="7430" y="325248"/>
                    <a:pt x="0" y="307310"/>
                    <a:pt x="0" y="288607"/>
                  </a:cubicBezTo>
                  <a:lnTo>
                    <a:pt x="0" y="70521"/>
                  </a:lnTo>
                  <a:cubicBezTo>
                    <a:pt x="0" y="51818"/>
                    <a:pt x="7430" y="33881"/>
                    <a:pt x="20655" y="20655"/>
                  </a:cubicBezTo>
                  <a:cubicBezTo>
                    <a:pt x="33881" y="7430"/>
                    <a:pt x="51818" y="0"/>
                    <a:pt x="70521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9525"/>
              <a:ext cx="1547525" cy="349603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 flipH="1">
            <a:off x="2691676" y="1255986"/>
            <a:ext cx="716397" cy="1804148"/>
          </a:xfrm>
          <a:custGeom>
            <a:avLst/>
            <a:gdLst/>
            <a:ahLst/>
            <a:cxnLst/>
            <a:rect l="l" t="t" r="r" b="b"/>
            <a:pathLst>
              <a:path w="716397" h="1804148">
                <a:moveTo>
                  <a:pt x="716397" y="0"/>
                </a:moveTo>
                <a:lnTo>
                  <a:pt x="0" y="0"/>
                </a:lnTo>
                <a:lnTo>
                  <a:pt x="0" y="1804148"/>
                </a:lnTo>
                <a:lnTo>
                  <a:pt x="716397" y="1804148"/>
                </a:lnTo>
                <a:lnTo>
                  <a:pt x="716397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7" name="Freeform 27"/>
          <p:cNvSpPr/>
          <p:nvPr/>
        </p:nvSpPr>
        <p:spPr>
          <a:xfrm>
            <a:off x="0" y="7026628"/>
            <a:ext cx="3564000" cy="515340"/>
          </a:xfrm>
          <a:custGeom>
            <a:avLst/>
            <a:gdLst/>
            <a:ahLst/>
            <a:cxnLst/>
            <a:rect l="l" t="t" r="r" b="b"/>
            <a:pathLst>
              <a:path w="3564000" h="515340">
                <a:moveTo>
                  <a:pt x="0" y="0"/>
                </a:moveTo>
                <a:lnTo>
                  <a:pt x="3564000" y="0"/>
                </a:lnTo>
                <a:lnTo>
                  <a:pt x="3564000" y="515340"/>
                </a:lnTo>
                <a:lnTo>
                  <a:pt x="0" y="51534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8928" b="-12678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8" name="Freeform 28"/>
          <p:cNvSpPr/>
          <p:nvPr/>
        </p:nvSpPr>
        <p:spPr>
          <a:xfrm>
            <a:off x="1782030" y="6114380"/>
            <a:ext cx="695185" cy="1342094"/>
          </a:xfrm>
          <a:custGeom>
            <a:avLst/>
            <a:gdLst/>
            <a:ahLst/>
            <a:cxnLst/>
            <a:rect l="l" t="t" r="r" b="b"/>
            <a:pathLst>
              <a:path w="695185" h="1342094">
                <a:moveTo>
                  <a:pt x="0" y="0"/>
                </a:moveTo>
                <a:lnTo>
                  <a:pt x="695185" y="0"/>
                </a:lnTo>
                <a:lnTo>
                  <a:pt x="695185" y="1342094"/>
                </a:lnTo>
                <a:lnTo>
                  <a:pt x="0" y="13420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9" name="Freeform 29"/>
          <p:cNvSpPr/>
          <p:nvPr/>
        </p:nvSpPr>
        <p:spPr>
          <a:xfrm>
            <a:off x="717104" y="6160649"/>
            <a:ext cx="604178" cy="1295825"/>
          </a:xfrm>
          <a:custGeom>
            <a:avLst/>
            <a:gdLst/>
            <a:ahLst/>
            <a:cxnLst/>
            <a:rect l="l" t="t" r="r" b="b"/>
            <a:pathLst>
              <a:path w="604178" h="1295825">
                <a:moveTo>
                  <a:pt x="0" y="0"/>
                </a:moveTo>
                <a:lnTo>
                  <a:pt x="604179" y="0"/>
                </a:lnTo>
                <a:lnTo>
                  <a:pt x="604179" y="1295825"/>
                </a:lnTo>
                <a:lnTo>
                  <a:pt x="0" y="12958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0" name="Freeform 30"/>
          <p:cNvSpPr/>
          <p:nvPr/>
        </p:nvSpPr>
        <p:spPr>
          <a:xfrm>
            <a:off x="1782030" y="3291299"/>
            <a:ext cx="1664441" cy="790609"/>
          </a:xfrm>
          <a:custGeom>
            <a:avLst/>
            <a:gdLst/>
            <a:ahLst/>
            <a:cxnLst/>
            <a:rect l="l" t="t" r="r" b="b"/>
            <a:pathLst>
              <a:path w="1664441" h="790609">
                <a:moveTo>
                  <a:pt x="0" y="0"/>
                </a:moveTo>
                <a:lnTo>
                  <a:pt x="1664441" y="0"/>
                </a:lnTo>
                <a:lnTo>
                  <a:pt x="1664441" y="790610"/>
                </a:lnTo>
                <a:lnTo>
                  <a:pt x="0" y="7906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1" name="TextBox 31"/>
          <p:cNvSpPr txBox="1"/>
          <p:nvPr/>
        </p:nvSpPr>
        <p:spPr>
          <a:xfrm>
            <a:off x="618589" y="180617"/>
            <a:ext cx="2521162" cy="61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"/>
              </a:lnSpc>
            </a:pPr>
            <a:r>
              <a:rPr lang="th-TH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โครงการ</a:t>
            </a: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มหาวิทยาลัยราชภัฏเพื่อการพัฒนาท้องถิ่น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ประจำปีงบประมาณ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พ.ศ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. 2569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มหาวิทยาลัยราชภัฏมหาสารคาม</a:t>
            </a:r>
            <a:endParaRPr lang="en-US" sz="1400" b="1" spc="-25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67922" y="253173"/>
            <a:ext cx="351151" cy="491612"/>
          </a:xfrm>
          <a:custGeom>
            <a:avLst/>
            <a:gdLst/>
            <a:ahLst/>
            <a:cxnLst/>
            <a:rect l="l" t="t" r="r" b="b"/>
            <a:pathLst>
              <a:path w="434540" h="608356">
                <a:moveTo>
                  <a:pt x="0" y="0"/>
                </a:moveTo>
                <a:lnTo>
                  <a:pt x="434540" y="0"/>
                </a:lnTo>
                <a:lnTo>
                  <a:pt x="434540" y="608355"/>
                </a:lnTo>
                <a:lnTo>
                  <a:pt x="0" y="6083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3" name="Freeform 33"/>
          <p:cNvSpPr/>
          <p:nvPr/>
        </p:nvSpPr>
        <p:spPr>
          <a:xfrm>
            <a:off x="338964" y="199667"/>
            <a:ext cx="637723" cy="574260"/>
          </a:xfrm>
          <a:custGeom>
            <a:avLst/>
            <a:gdLst/>
            <a:ahLst/>
            <a:cxnLst/>
            <a:rect l="l" t="t" r="r" b="b"/>
            <a:pathLst>
              <a:path w="743499" h="669510">
                <a:moveTo>
                  <a:pt x="0" y="0"/>
                </a:moveTo>
                <a:lnTo>
                  <a:pt x="743499" y="0"/>
                </a:lnTo>
                <a:lnTo>
                  <a:pt x="743499" y="669509"/>
                </a:lnTo>
                <a:lnTo>
                  <a:pt x="0" y="66950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4" name="Group 34"/>
          <p:cNvGrpSpPr/>
          <p:nvPr/>
        </p:nvGrpSpPr>
        <p:grpSpPr>
          <a:xfrm rot="-10800000">
            <a:off x="120638" y="4029985"/>
            <a:ext cx="1035987" cy="665729"/>
            <a:chOff x="0" y="0"/>
            <a:chExt cx="1825468" cy="1173053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825468" cy="1173053"/>
            </a:xfrm>
            <a:custGeom>
              <a:avLst/>
              <a:gdLst/>
              <a:ahLst/>
              <a:cxnLst/>
              <a:rect l="l" t="t" r="r" b="b"/>
              <a:pathLst>
                <a:path w="1825468" h="1173053">
                  <a:moveTo>
                    <a:pt x="59784" y="0"/>
                  </a:moveTo>
                  <a:lnTo>
                    <a:pt x="1765684" y="0"/>
                  </a:lnTo>
                  <a:cubicBezTo>
                    <a:pt x="1781540" y="0"/>
                    <a:pt x="1796746" y="6299"/>
                    <a:pt x="1807957" y="17510"/>
                  </a:cubicBezTo>
                  <a:cubicBezTo>
                    <a:pt x="1819169" y="28722"/>
                    <a:pt x="1825468" y="43928"/>
                    <a:pt x="1825468" y="59784"/>
                  </a:cubicBezTo>
                  <a:lnTo>
                    <a:pt x="1825468" y="1113269"/>
                  </a:lnTo>
                  <a:cubicBezTo>
                    <a:pt x="1825468" y="1129125"/>
                    <a:pt x="1819169" y="1144331"/>
                    <a:pt x="1807957" y="1155543"/>
                  </a:cubicBezTo>
                  <a:cubicBezTo>
                    <a:pt x="1796746" y="1166754"/>
                    <a:pt x="1781540" y="1173053"/>
                    <a:pt x="1765684" y="1173053"/>
                  </a:cubicBezTo>
                  <a:lnTo>
                    <a:pt x="59784" y="1173053"/>
                  </a:lnTo>
                  <a:cubicBezTo>
                    <a:pt x="43928" y="1173053"/>
                    <a:pt x="28722" y="1166754"/>
                    <a:pt x="17510" y="1155543"/>
                  </a:cubicBezTo>
                  <a:cubicBezTo>
                    <a:pt x="6299" y="1144331"/>
                    <a:pt x="0" y="1129125"/>
                    <a:pt x="0" y="1113269"/>
                  </a:cubicBezTo>
                  <a:lnTo>
                    <a:pt x="0" y="59784"/>
                  </a:lnTo>
                  <a:cubicBezTo>
                    <a:pt x="0" y="43928"/>
                    <a:pt x="6299" y="28722"/>
                    <a:pt x="17510" y="17510"/>
                  </a:cubicBezTo>
                  <a:cubicBezTo>
                    <a:pt x="28722" y="6299"/>
                    <a:pt x="43928" y="0"/>
                    <a:pt x="59784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9525"/>
              <a:ext cx="1825468" cy="1163528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 rot="-10800000">
            <a:off x="1207010" y="4029985"/>
            <a:ext cx="1087311" cy="665729"/>
            <a:chOff x="0" y="0"/>
            <a:chExt cx="1915904" cy="1173053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915904" cy="1173053"/>
            </a:xfrm>
            <a:custGeom>
              <a:avLst/>
              <a:gdLst/>
              <a:ahLst/>
              <a:cxnLst/>
              <a:rect l="l" t="t" r="r" b="b"/>
              <a:pathLst>
                <a:path w="1915904" h="1173053">
                  <a:moveTo>
                    <a:pt x="56962" y="0"/>
                  </a:moveTo>
                  <a:lnTo>
                    <a:pt x="1858942" y="0"/>
                  </a:lnTo>
                  <a:cubicBezTo>
                    <a:pt x="1890401" y="0"/>
                    <a:pt x="1915904" y="25503"/>
                    <a:pt x="1915904" y="56962"/>
                  </a:cubicBezTo>
                  <a:lnTo>
                    <a:pt x="1915904" y="1116091"/>
                  </a:lnTo>
                  <a:cubicBezTo>
                    <a:pt x="1915904" y="1147550"/>
                    <a:pt x="1890401" y="1173053"/>
                    <a:pt x="1858942" y="1173053"/>
                  </a:cubicBezTo>
                  <a:lnTo>
                    <a:pt x="56962" y="1173053"/>
                  </a:lnTo>
                  <a:cubicBezTo>
                    <a:pt x="25503" y="1173053"/>
                    <a:pt x="0" y="1147550"/>
                    <a:pt x="0" y="1116091"/>
                  </a:cubicBezTo>
                  <a:lnTo>
                    <a:pt x="0" y="56962"/>
                  </a:lnTo>
                  <a:cubicBezTo>
                    <a:pt x="0" y="25503"/>
                    <a:pt x="25503" y="0"/>
                    <a:pt x="56962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9525"/>
              <a:ext cx="1915904" cy="1163528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 rot="-10800000">
            <a:off x="2341946" y="4029985"/>
            <a:ext cx="1114054" cy="665729"/>
            <a:chOff x="0" y="0"/>
            <a:chExt cx="1963027" cy="1173053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963027" cy="1173053"/>
            </a:xfrm>
            <a:custGeom>
              <a:avLst/>
              <a:gdLst/>
              <a:ahLst/>
              <a:cxnLst/>
              <a:rect l="l" t="t" r="r" b="b"/>
              <a:pathLst>
                <a:path w="1963027" h="1173053">
                  <a:moveTo>
                    <a:pt x="55595" y="0"/>
                  </a:moveTo>
                  <a:lnTo>
                    <a:pt x="1907433" y="0"/>
                  </a:lnTo>
                  <a:cubicBezTo>
                    <a:pt x="1922177" y="0"/>
                    <a:pt x="1936318" y="5857"/>
                    <a:pt x="1946744" y="16283"/>
                  </a:cubicBezTo>
                  <a:cubicBezTo>
                    <a:pt x="1957170" y="26709"/>
                    <a:pt x="1963027" y="40850"/>
                    <a:pt x="1963027" y="55595"/>
                  </a:cubicBezTo>
                  <a:lnTo>
                    <a:pt x="1963027" y="1117458"/>
                  </a:lnTo>
                  <a:cubicBezTo>
                    <a:pt x="1963027" y="1148162"/>
                    <a:pt x="1938137" y="1173053"/>
                    <a:pt x="1907433" y="1173053"/>
                  </a:cubicBezTo>
                  <a:lnTo>
                    <a:pt x="55595" y="1173053"/>
                  </a:lnTo>
                  <a:cubicBezTo>
                    <a:pt x="24891" y="1173053"/>
                    <a:pt x="0" y="1148162"/>
                    <a:pt x="0" y="1117458"/>
                  </a:cubicBezTo>
                  <a:lnTo>
                    <a:pt x="0" y="55595"/>
                  </a:lnTo>
                  <a:cubicBezTo>
                    <a:pt x="0" y="24891"/>
                    <a:pt x="24891" y="0"/>
                    <a:pt x="55595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9525"/>
              <a:ext cx="1963027" cy="1163528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 rot="-10800000">
            <a:off x="133275" y="4743339"/>
            <a:ext cx="3322725" cy="530579"/>
            <a:chOff x="0" y="0"/>
            <a:chExt cx="5854830" cy="934911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5854830" cy="934911"/>
            </a:xfrm>
            <a:custGeom>
              <a:avLst/>
              <a:gdLst/>
              <a:ahLst/>
              <a:cxnLst/>
              <a:rect l="l" t="t" r="r" b="b"/>
              <a:pathLst>
                <a:path w="5854830" h="934911">
                  <a:moveTo>
                    <a:pt x="18640" y="0"/>
                  </a:moveTo>
                  <a:lnTo>
                    <a:pt x="5836190" y="0"/>
                  </a:lnTo>
                  <a:cubicBezTo>
                    <a:pt x="5841134" y="0"/>
                    <a:pt x="5845875" y="1964"/>
                    <a:pt x="5849371" y="5460"/>
                  </a:cubicBezTo>
                  <a:cubicBezTo>
                    <a:pt x="5852866" y="8955"/>
                    <a:pt x="5854830" y="13696"/>
                    <a:pt x="5854830" y="18640"/>
                  </a:cubicBezTo>
                  <a:lnTo>
                    <a:pt x="5854830" y="916271"/>
                  </a:lnTo>
                  <a:cubicBezTo>
                    <a:pt x="5854830" y="926566"/>
                    <a:pt x="5846485" y="934911"/>
                    <a:pt x="5836190" y="934911"/>
                  </a:cubicBezTo>
                  <a:lnTo>
                    <a:pt x="18640" y="934911"/>
                  </a:lnTo>
                  <a:cubicBezTo>
                    <a:pt x="8345" y="934911"/>
                    <a:pt x="0" y="926566"/>
                    <a:pt x="0" y="916271"/>
                  </a:cubicBezTo>
                  <a:lnTo>
                    <a:pt x="0" y="18640"/>
                  </a:lnTo>
                  <a:cubicBezTo>
                    <a:pt x="0" y="8345"/>
                    <a:pt x="8345" y="0"/>
                    <a:pt x="1864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9525"/>
              <a:ext cx="5854830" cy="925386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 rot="-10800000">
            <a:off x="113587" y="5312019"/>
            <a:ext cx="3322725" cy="530579"/>
            <a:chOff x="0" y="0"/>
            <a:chExt cx="5854830" cy="934911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5854830" cy="934911"/>
            </a:xfrm>
            <a:custGeom>
              <a:avLst/>
              <a:gdLst/>
              <a:ahLst/>
              <a:cxnLst/>
              <a:rect l="l" t="t" r="r" b="b"/>
              <a:pathLst>
                <a:path w="5854830" h="934911">
                  <a:moveTo>
                    <a:pt x="18640" y="0"/>
                  </a:moveTo>
                  <a:lnTo>
                    <a:pt x="5836190" y="0"/>
                  </a:lnTo>
                  <a:cubicBezTo>
                    <a:pt x="5841134" y="0"/>
                    <a:pt x="5845875" y="1964"/>
                    <a:pt x="5849371" y="5460"/>
                  </a:cubicBezTo>
                  <a:cubicBezTo>
                    <a:pt x="5852866" y="8955"/>
                    <a:pt x="5854830" y="13696"/>
                    <a:pt x="5854830" y="18640"/>
                  </a:cubicBezTo>
                  <a:lnTo>
                    <a:pt x="5854830" y="916271"/>
                  </a:lnTo>
                  <a:cubicBezTo>
                    <a:pt x="5854830" y="926566"/>
                    <a:pt x="5846485" y="934911"/>
                    <a:pt x="5836190" y="934911"/>
                  </a:cubicBezTo>
                  <a:lnTo>
                    <a:pt x="18640" y="934911"/>
                  </a:lnTo>
                  <a:cubicBezTo>
                    <a:pt x="8345" y="934911"/>
                    <a:pt x="0" y="926566"/>
                    <a:pt x="0" y="916271"/>
                  </a:cubicBezTo>
                  <a:lnTo>
                    <a:pt x="0" y="18640"/>
                  </a:lnTo>
                  <a:cubicBezTo>
                    <a:pt x="0" y="8345"/>
                    <a:pt x="8345" y="0"/>
                    <a:pt x="1864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CC0DF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9525"/>
              <a:ext cx="5854830" cy="925386"/>
            </a:xfrm>
            <a:prstGeom prst="rect">
              <a:avLst/>
            </a:prstGeom>
          </p:spPr>
          <p:txBody>
            <a:bodyPr lIns="11786" tIns="11786" rIns="11786" bIns="11786" rtlCol="0" anchor="ctr"/>
            <a:lstStyle/>
            <a:p>
              <a:pPr algn="ctr">
                <a:lnSpc>
                  <a:spcPts val="371"/>
                </a:lnSpc>
              </a:pPr>
              <a:endParaRPr/>
            </a:p>
          </p:txBody>
        </p:sp>
      </p:grpSp>
      <p:sp>
        <p:nvSpPr>
          <p:cNvPr id="49" name="Freeform 49"/>
          <p:cNvSpPr/>
          <p:nvPr/>
        </p:nvSpPr>
        <p:spPr>
          <a:xfrm>
            <a:off x="2802852" y="830245"/>
            <a:ext cx="406127" cy="349269"/>
          </a:xfrm>
          <a:custGeom>
            <a:avLst/>
            <a:gdLst/>
            <a:ahLst/>
            <a:cxnLst/>
            <a:rect l="l" t="t" r="r" b="b"/>
            <a:pathLst>
              <a:path w="406127" h="349269">
                <a:moveTo>
                  <a:pt x="0" y="0"/>
                </a:moveTo>
                <a:lnTo>
                  <a:pt x="406127" y="0"/>
                </a:lnTo>
                <a:lnTo>
                  <a:pt x="406127" y="349269"/>
                </a:lnTo>
                <a:lnTo>
                  <a:pt x="0" y="34926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50" name="Freeform 50"/>
          <p:cNvSpPr/>
          <p:nvPr/>
        </p:nvSpPr>
        <p:spPr>
          <a:xfrm>
            <a:off x="964139" y="3695550"/>
            <a:ext cx="384970" cy="388859"/>
          </a:xfrm>
          <a:custGeom>
            <a:avLst/>
            <a:gdLst/>
            <a:ahLst/>
            <a:cxnLst/>
            <a:rect l="l" t="t" r="r" b="b"/>
            <a:pathLst>
              <a:path w="384970" h="388859">
                <a:moveTo>
                  <a:pt x="0" y="0"/>
                </a:moveTo>
                <a:lnTo>
                  <a:pt x="384971" y="0"/>
                </a:lnTo>
                <a:lnTo>
                  <a:pt x="384971" y="388858"/>
                </a:lnTo>
                <a:lnTo>
                  <a:pt x="0" y="388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51" name="TextBox 51"/>
          <p:cNvSpPr txBox="1"/>
          <p:nvPr/>
        </p:nvSpPr>
        <p:spPr>
          <a:xfrm>
            <a:off x="184049" y="869177"/>
            <a:ext cx="3397486" cy="275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2"/>
              </a:lnSpc>
            </a:pPr>
            <a:r>
              <a:rPr lang="en-US" sz="1082" b="1" spc="4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P.4     ติดอาวุธทางปัญญาเพื่อการพัฒนาเชิงพื้นที่อย่างยั่งยืน</a:t>
            </a:r>
          </a:p>
          <a:p>
            <a:pPr algn="l">
              <a:lnSpc>
                <a:spcPts val="1082"/>
              </a:lnSpc>
            </a:pPr>
            <a:r>
              <a:rPr lang="en-US" sz="1082" b="1" spc="4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P.4.1   Hard Skills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33275" y="1295157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ชื่อโครงการ/ชื่อผลงาน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33275" y="1679872"/>
            <a:ext cx="764195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หลักการและเหตุผล :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72969" y="2418793"/>
            <a:ext cx="463896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วัตถุประสงค์ :</a:t>
            </a:r>
          </a:p>
        </p:txBody>
      </p:sp>
      <p:grpSp>
        <p:nvGrpSpPr>
          <p:cNvPr id="55" name="Group 55"/>
          <p:cNvGrpSpPr/>
          <p:nvPr/>
        </p:nvGrpSpPr>
        <p:grpSpPr>
          <a:xfrm>
            <a:off x="184049" y="2577491"/>
            <a:ext cx="135951" cy="440356"/>
            <a:chOff x="0" y="0"/>
            <a:chExt cx="181268" cy="587142"/>
          </a:xfrm>
        </p:grpSpPr>
        <p:sp>
          <p:nvSpPr>
            <p:cNvPr id="56" name="TextBox 56"/>
            <p:cNvSpPr txBox="1"/>
            <p:nvPr/>
          </p:nvSpPr>
          <p:spPr>
            <a:xfrm>
              <a:off x="24441" y="9525"/>
              <a:ext cx="134556" cy="104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60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160320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3167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2169" y="4691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</a:t>
              </a:r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180320" y="3141394"/>
            <a:ext cx="477506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กลุ่มเป้าหมาย :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72969" y="3351706"/>
            <a:ext cx="67680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สถานที่จัดโครงการ :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80320" y="3571542"/>
            <a:ext cx="73413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ระยะเวลาดำเนินงาน :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46714" y="3832237"/>
            <a:ext cx="650757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กิจกรรมดำเนินงาน :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401319" y="4115710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ผลผลิต (Output)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570230" y="4126070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ผลลัทธ์ (Outcome)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2675321" y="4131655"/>
            <a:ext cx="580968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ผลกระทบ (Impact)/SROI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80320" y="4802112"/>
            <a:ext cx="601798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ผลการดำเนินงาน :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73545" y="7275164"/>
            <a:ext cx="3285868" cy="1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6"/>
              </a:lnSpc>
            </a:pPr>
            <a:r>
              <a:rPr lang="en-US" sz="76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ผู้รับผิดชอบโครงการ............................................หน่วยงาน..............................เบอร์โทร....................................Email..........................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52334" y="5386149"/>
            <a:ext cx="762120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ผลงานที่เป็นรูปธรรม :</a:t>
            </a:r>
          </a:p>
        </p:txBody>
      </p:sp>
      <p:sp>
        <p:nvSpPr>
          <p:cNvPr id="71" name="TextBox 54">
            <a:extLst>
              <a:ext uri="{FF2B5EF4-FFF2-40B4-BE49-F238E27FC236}">
                <a16:creationId xmlns:a16="http://schemas.microsoft.com/office/drawing/2014/main" id="{361C1E04-C4BE-01F0-39BA-70EB20392367}"/>
              </a:ext>
            </a:extLst>
          </p:cNvPr>
          <p:cNvSpPr txBox="1"/>
          <p:nvPr/>
        </p:nvSpPr>
        <p:spPr>
          <a:xfrm>
            <a:off x="2915405" y="621773"/>
            <a:ext cx="626426" cy="332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GB" sz="5400" b="1" spc="-21" dirty="0">
                <a:latin typeface="Th Sarabun New Bold"/>
                <a:ea typeface="Th Sarabun New Bold"/>
                <a:cs typeface="Th Sarabun New Bold"/>
                <a:sym typeface="Th Sarabun New Bold"/>
              </a:rPr>
              <a:t>P4</a:t>
            </a:r>
            <a:endParaRPr lang="en-US" sz="5400" b="1" spc="-21" dirty="0"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A99FF">
                <a:alpha val="100000"/>
              </a:srgbClr>
            </a:gs>
            <a:gs pos="50000">
              <a:srgbClr val="6ACEFF">
                <a:alpha val="100000"/>
              </a:srgbClr>
            </a:gs>
            <a:gs pos="100000">
              <a:srgbClr val="CBEE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66837" y="3780000"/>
            <a:ext cx="1481575" cy="2504070"/>
          </a:xfrm>
          <a:custGeom>
            <a:avLst/>
            <a:gdLst/>
            <a:ahLst/>
            <a:cxnLst/>
            <a:rect l="l" t="t" r="r" b="b"/>
            <a:pathLst>
              <a:path w="1481575" h="2504070">
                <a:moveTo>
                  <a:pt x="0" y="0"/>
                </a:moveTo>
                <a:lnTo>
                  <a:pt x="1481574" y="0"/>
                </a:lnTo>
                <a:lnTo>
                  <a:pt x="1481574" y="2504070"/>
                </a:lnTo>
                <a:lnTo>
                  <a:pt x="0" y="2504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>
            <a:off x="1480576" y="4947702"/>
            <a:ext cx="1150949" cy="1945266"/>
          </a:xfrm>
          <a:custGeom>
            <a:avLst/>
            <a:gdLst/>
            <a:ahLst/>
            <a:cxnLst/>
            <a:rect l="l" t="t" r="r" b="b"/>
            <a:pathLst>
              <a:path w="1150949" h="1945266">
                <a:moveTo>
                  <a:pt x="0" y="0"/>
                </a:moveTo>
                <a:lnTo>
                  <a:pt x="1150948" y="0"/>
                </a:lnTo>
                <a:lnTo>
                  <a:pt x="1150948" y="1945266"/>
                </a:lnTo>
                <a:lnTo>
                  <a:pt x="0" y="19452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" name="Freeform 4"/>
          <p:cNvSpPr/>
          <p:nvPr/>
        </p:nvSpPr>
        <p:spPr>
          <a:xfrm>
            <a:off x="-70200" y="5575347"/>
            <a:ext cx="2419200" cy="1408176"/>
          </a:xfrm>
          <a:custGeom>
            <a:avLst/>
            <a:gdLst/>
            <a:ahLst/>
            <a:cxnLst/>
            <a:rect l="l" t="t" r="r" b="b"/>
            <a:pathLst>
              <a:path w="2419200" h="1408176">
                <a:moveTo>
                  <a:pt x="0" y="0"/>
                </a:moveTo>
                <a:lnTo>
                  <a:pt x="2419200" y="0"/>
                </a:lnTo>
                <a:lnTo>
                  <a:pt x="2419200" y="1408176"/>
                </a:lnTo>
                <a:lnTo>
                  <a:pt x="0" y="14081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5" name="Freeform 5"/>
          <p:cNvSpPr/>
          <p:nvPr/>
        </p:nvSpPr>
        <p:spPr>
          <a:xfrm>
            <a:off x="2232857" y="4506456"/>
            <a:ext cx="1328486" cy="2619858"/>
          </a:xfrm>
          <a:custGeom>
            <a:avLst/>
            <a:gdLst/>
            <a:ahLst/>
            <a:cxnLst/>
            <a:rect l="l" t="t" r="r" b="b"/>
            <a:pathLst>
              <a:path w="1328486" h="2619858">
                <a:moveTo>
                  <a:pt x="0" y="0"/>
                </a:moveTo>
                <a:lnTo>
                  <a:pt x="1328486" y="0"/>
                </a:lnTo>
                <a:lnTo>
                  <a:pt x="1328486" y="2619858"/>
                </a:lnTo>
                <a:lnTo>
                  <a:pt x="0" y="26198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" name="Freeform 6"/>
          <p:cNvSpPr/>
          <p:nvPr/>
        </p:nvSpPr>
        <p:spPr>
          <a:xfrm>
            <a:off x="40607" y="6440071"/>
            <a:ext cx="3520585" cy="2778328"/>
          </a:xfrm>
          <a:custGeom>
            <a:avLst/>
            <a:gdLst/>
            <a:ahLst/>
            <a:cxnLst/>
            <a:rect l="l" t="t" r="r" b="b"/>
            <a:pathLst>
              <a:path w="3520585" h="2778328">
                <a:moveTo>
                  <a:pt x="0" y="0"/>
                </a:moveTo>
                <a:lnTo>
                  <a:pt x="3520586" y="0"/>
                </a:lnTo>
                <a:lnTo>
                  <a:pt x="3520586" y="2778328"/>
                </a:lnTo>
                <a:lnTo>
                  <a:pt x="0" y="27783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7" name="Freeform 7"/>
          <p:cNvSpPr/>
          <p:nvPr/>
        </p:nvSpPr>
        <p:spPr>
          <a:xfrm>
            <a:off x="2415567" y="2140386"/>
            <a:ext cx="1432481" cy="989009"/>
          </a:xfrm>
          <a:custGeom>
            <a:avLst/>
            <a:gdLst/>
            <a:ahLst/>
            <a:cxnLst/>
            <a:rect l="l" t="t" r="r" b="b"/>
            <a:pathLst>
              <a:path w="1432481" h="989009">
                <a:moveTo>
                  <a:pt x="0" y="0"/>
                </a:moveTo>
                <a:lnTo>
                  <a:pt x="1432481" y="0"/>
                </a:lnTo>
                <a:lnTo>
                  <a:pt x="1432481" y="989009"/>
                </a:lnTo>
                <a:lnTo>
                  <a:pt x="0" y="9890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8" name="Freeform 8"/>
          <p:cNvSpPr/>
          <p:nvPr/>
        </p:nvSpPr>
        <p:spPr>
          <a:xfrm flipH="1">
            <a:off x="-284048" y="2140386"/>
            <a:ext cx="1432481" cy="989009"/>
          </a:xfrm>
          <a:custGeom>
            <a:avLst/>
            <a:gdLst/>
            <a:ahLst/>
            <a:cxnLst/>
            <a:rect l="l" t="t" r="r" b="b"/>
            <a:pathLst>
              <a:path w="1432481" h="989009">
                <a:moveTo>
                  <a:pt x="1432481" y="0"/>
                </a:moveTo>
                <a:lnTo>
                  <a:pt x="0" y="0"/>
                </a:lnTo>
                <a:lnTo>
                  <a:pt x="0" y="989009"/>
                </a:lnTo>
                <a:lnTo>
                  <a:pt x="1432481" y="989009"/>
                </a:lnTo>
                <a:lnTo>
                  <a:pt x="1432481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grpSp>
        <p:nvGrpSpPr>
          <p:cNvPr id="9" name="Group 9"/>
          <p:cNvGrpSpPr/>
          <p:nvPr/>
        </p:nvGrpSpPr>
        <p:grpSpPr>
          <a:xfrm>
            <a:off x="139173" y="1144329"/>
            <a:ext cx="3285653" cy="366019"/>
            <a:chOff x="0" y="0"/>
            <a:chExt cx="2943760" cy="32793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43760" cy="327932"/>
            </a:xfrm>
            <a:custGeom>
              <a:avLst/>
              <a:gdLst/>
              <a:ahLst/>
              <a:cxnLst/>
              <a:rect l="l" t="t" r="r" b="b"/>
              <a:pathLst>
                <a:path w="2943760" h="327932">
                  <a:moveTo>
                    <a:pt x="35344" y="0"/>
                  </a:moveTo>
                  <a:lnTo>
                    <a:pt x="2908416" y="0"/>
                  </a:lnTo>
                  <a:cubicBezTo>
                    <a:pt x="2917790" y="0"/>
                    <a:pt x="2926780" y="3724"/>
                    <a:pt x="2933408" y="10352"/>
                  </a:cubicBezTo>
                  <a:cubicBezTo>
                    <a:pt x="2940036" y="16980"/>
                    <a:pt x="2943760" y="25970"/>
                    <a:pt x="2943760" y="35344"/>
                  </a:cubicBezTo>
                  <a:lnTo>
                    <a:pt x="2943760" y="292588"/>
                  </a:lnTo>
                  <a:cubicBezTo>
                    <a:pt x="2943760" y="312108"/>
                    <a:pt x="2927936" y="327932"/>
                    <a:pt x="2908416" y="327932"/>
                  </a:cubicBezTo>
                  <a:lnTo>
                    <a:pt x="35344" y="327932"/>
                  </a:lnTo>
                  <a:cubicBezTo>
                    <a:pt x="25970" y="327932"/>
                    <a:pt x="16980" y="324209"/>
                    <a:pt x="10352" y="317580"/>
                  </a:cubicBezTo>
                  <a:cubicBezTo>
                    <a:pt x="3724" y="310952"/>
                    <a:pt x="0" y="301962"/>
                    <a:pt x="0" y="292588"/>
                  </a:cubicBezTo>
                  <a:lnTo>
                    <a:pt x="0" y="35344"/>
                  </a:lnTo>
                  <a:cubicBezTo>
                    <a:pt x="0" y="15824"/>
                    <a:pt x="15824" y="0"/>
                    <a:pt x="3534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A99FF">
                    <a:alpha val="89000"/>
                  </a:srgbClr>
                </a:gs>
                <a:gs pos="50000">
                  <a:srgbClr val="6ACEFF">
                    <a:alpha val="89000"/>
                  </a:srgbClr>
                </a:gs>
                <a:gs pos="100000">
                  <a:srgbClr val="CBEEFF">
                    <a:alpha val="89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2943760" cy="337457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5256" y="3322082"/>
            <a:ext cx="3295157" cy="617497"/>
            <a:chOff x="0" y="0"/>
            <a:chExt cx="2952275" cy="5532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952275" cy="553243"/>
            </a:xfrm>
            <a:custGeom>
              <a:avLst/>
              <a:gdLst/>
              <a:ahLst/>
              <a:cxnLst/>
              <a:rect l="l" t="t" r="r" b="b"/>
              <a:pathLst>
                <a:path w="2952275" h="553243">
                  <a:moveTo>
                    <a:pt x="35242" y="0"/>
                  </a:moveTo>
                  <a:lnTo>
                    <a:pt x="2917033" y="0"/>
                  </a:lnTo>
                  <a:cubicBezTo>
                    <a:pt x="2926379" y="0"/>
                    <a:pt x="2935344" y="3713"/>
                    <a:pt x="2941953" y="10322"/>
                  </a:cubicBezTo>
                  <a:cubicBezTo>
                    <a:pt x="2948562" y="16931"/>
                    <a:pt x="2952275" y="25895"/>
                    <a:pt x="2952275" y="35242"/>
                  </a:cubicBezTo>
                  <a:lnTo>
                    <a:pt x="2952275" y="518000"/>
                  </a:lnTo>
                  <a:cubicBezTo>
                    <a:pt x="2952275" y="537464"/>
                    <a:pt x="2936496" y="553243"/>
                    <a:pt x="2917033" y="553243"/>
                  </a:cubicBezTo>
                  <a:lnTo>
                    <a:pt x="35242" y="553243"/>
                  </a:lnTo>
                  <a:cubicBezTo>
                    <a:pt x="25895" y="553243"/>
                    <a:pt x="16931" y="549530"/>
                    <a:pt x="10322" y="542920"/>
                  </a:cubicBezTo>
                  <a:cubicBezTo>
                    <a:pt x="3713" y="536311"/>
                    <a:pt x="0" y="527347"/>
                    <a:pt x="0" y="518000"/>
                  </a:cubicBezTo>
                  <a:lnTo>
                    <a:pt x="0" y="35242"/>
                  </a:lnTo>
                  <a:cubicBezTo>
                    <a:pt x="0" y="25895"/>
                    <a:pt x="3713" y="16931"/>
                    <a:pt x="10322" y="10322"/>
                  </a:cubicBezTo>
                  <a:cubicBezTo>
                    <a:pt x="16931" y="3713"/>
                    <a:pt x="25895" y="0"/>
                    <a:pt x="3524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A99FF">
                    <a:alpha val="89000"/>
                  </a:srgbClr>
                </a:gs>
                <a:gs pos="50000">
                  <a:srgbClr val="6ACEFF">
                    <a:alpha val="89000"/>
                  </a:srgbClr>
                </a:gs>
                <a:gs pos="100000">
                  <a:srgbClr val="CBEEFF">
                    <a:alpha val="89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2952275" cy="562768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marL="0" lvl="0" indent="0"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3587" y="1538923"/>
            <a:ext cx="3316827" cy="920965"/>
            <a:chOff x="0" y="0"/>
            <a:chExt cx="2971689" cy="8251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971690" cy="825133"/>
            </a:xfrm>
            <a:custGeom>
              <a:avLst/>
              <a:gdLst/>
              <a:ahLst/>
              <a:cxnLst/>
              <a:rect l="l" t="t" r="r" b="b"/>
              <a:pathLst>
                <a:path w="2971690" h="825133">
                  <a:moveTo>
                    <a:pt x="35012" y="0"/>
                  </a:moveTo>
                  <a:lnTo>
                    <a:pt x="2936678" y="0"/>
                  </a:lnTo>
                  <a:cubicBezTo>
                    <a:pt x="2956014" y="0"/>
                    <a:pt x="2971690" y="15675"/>
                    <a:pt x="2971690" y="35012"/>
                  </a:cubicBezTo>
                  <a:lnTo>
                    <a:pt x="2971690" y="790121"/>
                  </a:lnTo>
                  <a:cubicBezTo>
                    <a:pt x="2971690" y="809457"/>
                    <a:pt x="2956014" y="825133"/>
                    <a:pt x="2936678" y="825133"/>
                  </a:cubicBezTo>
                  <a:lnTo>
                    <a:pt x="35012" y="825133"/>
                  </a:lnTo>
                  <a:cubicBezTo>
                    <a:pt x="15675" y="825133"/>
                    <a:pt x="0" y="809457"/>
                    <a:pt x="0" y="790121"/>
                  </a:cubicBezTo>
                  <a:lnTo>
                    <a:pt x="0" y="35012"/>
                  </a:lnTo>
                  <a:cubicBezTo>
                    <a:pt x="0" y="15675"/>
                    <a:pt x="15675" y="0"/>
                    <a:pt x="350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A99FF">
                    <a:alpha val="89000"/>
                  </a:srgbClr>
                </a:gs>
                <a:gs pos="50000">
                  <a:srgbClr val="6ACEFF">
                    <a:alpha val="89000"/>
                  </a:srgbClr>
                </a:gs>
                <a:gs pos="100000">
                  <a:srgbClr val="CBEEFF">
                    <a:alpha val="89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2971689" cy="834658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marL="0" lvl="0" indent="0"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9173" y="2503001"/>
            <a:ext cx="3279571" cy="766487"/>
            <a:chOff x="0" y="0"/>
            <a:chExt cx="2938310" cy="68672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938310" cy="686729"/>
            </a:xfrm>
            <a:custGeom>
              <a:avLst/>
              <a:gdLst/>
              <a:ahLst/>
              <a:cxnLst/>
              <a:rect l="l" t="t" r="r" b="b"/>
              <a:pathLst>
                <a:path w="2938310" h="686729">
                  <a:moveTo>
                    <a:pt x="35410" y="0"/>
                  </a:moveTo>
                  <a:lnTo>
                    <a:pt x="2902901" y="0"/>
                  </a:lnTo>
                  <a:cubicBezTo>
                    <a:pt x="2912292" y="0"/>
                    <a:pt x="2921298" y="3731"/>
                    <a:pt x="2927939" y="10371"/>
                  </a:cubicBezTo>
                  <a:cubicBezTo>
                    <a:pt x="2934580" y="17012"/>
                    <a:pt x="2938310" y="26019"/>
                    <a:pt x="2938310" y="35410"/>
                  </a:cubicBezTo>
                  <a:lnTo>
                    <a:pt x="2938310" y="651320"/>
                  </a:lnTo>
                  <a:cubicBezTo>
                    <a:pt x="2938310" y="660711"/>
                    <a:pt x="2934580" y="669718"/>
                    <a:pt x="2927939" y="676358"/>
                  </a:cubicBezTo>
                  <a:cubicBezTo>
                    <a:pt x="2921298" y="682999"/>
                    <a:pt x="2912292" y="686729"/>
                    <a:pt x="2902901" y="686729"/>
                  </a:cubicBezTo>
                  <a:lnTo>
                    <a:pt x="35410" y="686729"/>
                  </a:lnTo>
                  <a:cubicBezTo>
                    <a:pt x="26019" y="686729"/>
                    <a:pt x="17012" y="682999"/>
                    <a:pt x="10371" y="676358"/>
                  </a:cubicBezTo>
                  <a:cubicBezTo>
                    <a:pt x="3731" y="669718"/>
                    <a:pt x="0" y="660711"/>
                    <a:pt x="0" y="651320"/>
                  </a:cubicBezTo>
                  <a:lnTo>
                    <a:pt x="0" y="35410"/>
                  </a:lnTo>
                  <a:cubicBezTo>
                    <a:pt x="0" y="26019"/>
                    <a:pt x="3731" y="17012"/>
                    <a:pt x="10371" y="10371"/>
                  </a:cubicBezTo>
                  <a:cubicBezTo>
                    <a:pt x="17012" y="3731"/>
                    <a:pt x="26019" y="0"/>
                    <a:pt x="354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A99FF">
                    <a:alpha val="89000"/>
                  </a:srgbClr>
                </a:gs>
                <a:gs pos="50000">
                  <a:srgbClr val="6ACEFF">
                    <a:alpha val="89000"/>
                  </a:srgbClr>
                </a:gs>
                <a:gs pos="100000">
                  <a:srgbClr val="CBEEFF">
                    <a:alpha val="89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9525"/>
              <a:ext cx="2938310" cy="696254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marL="0" lvl="0" indent="0"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268319" y="-367859"/>
            <a:ext cx="4130881" cy="1946677"/>
          </a:xfrm>
          <a:custGeom>
            <a:avLst/>
            <a:gdLst/>
            <a:ahLst/>
            <a:cxnLst/>
            <a:rect l="l" t="t" r="r" b="b"/>
            <a:pathLst>
              <a:path w="4130881" h="1946677">
                <a:moveTo>
                  <a:pt x="0" y="0"/>
                </a:moveTo>
                <a:lnTo>
                  <a:pt x="4130880" y="0"/>
                </a:lnTo>
                <a:lnTo>
                  <a:pt x="4130880" y="1946677"/>
                </a:lnTo>
                <a:lnTo>
                  <a:pt x="0" y="19466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2" name="Freeform 22"/>
          <p:cNvSpPr/>
          <p:nvPr/>
        </p:nvSpPr>
        <p:spPr>
          <a:xfrm>
            <a:off x="145256" y="7170705"/>
            <a:ext cx="611580" cy="497418"/>
          </a:xfrm>
          <a:custGeom>
            <a:avLst/>
            <a:gdLst/>
            <a:ahLst/>
            <a:cxnLst/>
            <a:rect l="l" t="t" r="r" b="b"/>
            <a:pathLst>
              <a:path w="611580" h="497418">
                <a:moveTo>
                  <a:pt x="0" y="0"/>
                </a:moveTo>
                <a:lnTo>
                  <a:pt x="611580" y="0"/>
                </a:lnTo>
                <a:lnTo>
                  <a:pt x="611580" y="497419"/>
                </a:lnTo>
                <a:lnTo>
                  <a:pt x="0" y="4974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3" name="Freeform 23"/>
          <p:cNvSpPr/>
          <p:nvPr/>
        </p:nvSpPr>
        <p:spPr>
          <a:xfrm>
            <a:off x="763988" y="6588222"/>
            <a:ext cx="1174845" cy="308886"/>
          </a:xfrm>
          <a:custGeom>
            <a:avLst/>
            <a:gdLst/>
            <a:ahLst/>
            <a:cxnLst/>
            <a:rect l="l" t="t" r="r" b="b"/>
            <a:pathLst>
              <a:path w="1174845" h="308886">
                <a:moveTo>
                  <a:pt x="0" y="0"/>
                </a:moveTo>
                <a:lnTo>
                  <a:pt x="1174845" y="0"/>
                </a:lnTo>
                <a:lnTo>
                  <a:pt x="1174845" y="308887"/>
                </a:lnTo>
                <a:lnTo>
                  <a:pt x="0" y="3088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24" name="Group 24"/>
          <p:cNvGrpSpPr/>
          <p:nvPr/>
        </p:nvGrpSpPr>
        <p:grpSpPr>
          <a:xfrm rot="6413233">
            <a:off x="788573" y="6709784"/>
            <a:ext cx="252897" cy="936691"/>
            <a:chOff x="0" y="0"/>
            <a:chExt cx="406400" cy="150524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06400" cy="1505244"/>
            </a:xfrm>
            <a:custGeom>
              <a:avLst/>
              <a:gdLst/>
              <a:ahLst/>
              <a:cxnLst/>
              <a:rect l="l" t="t" r="r" b="b"/>
              <a:pathLst>
                <a:path w="406400" h="1505244">
                  <a:moveTo>
                    <a:pt x="203200" y="1505244"/>
                  </a:moveTo>
                  <a:lnTo>
                    <a:pt x="203200" y="1505244"/>
                  </a:lnTo>
                  <a:lnTo>
                    <a:pt x="406400" y="0"/>
                  </a:lnTo>
                  <a:lnTo>
                    <a:pt x="0" y="0"/>
                  </a:lnTo>
                  <a:lnTo>
                    <a:pt x="203200" y="1505244"/>
                  </a:lnTo>
                  <a:close/>
                </a:path>
              </a:pathLst>
            </a:custGeom>
            <a:solidFill>
              <a:srgbClr val="000000">
                <a:alpha val="4666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27000" y="-9525"/>
              <a:ext cx="152400" cy="1514769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marL="0" lvl="0" indent="0"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 rot="6413233">
            <a:off x="1962684" y="6920972"/>
            <a:ext cx="209893" cy="709158"/>
            <a:chOff x="0" y="0"/>
            <a:chExt cx="406400" cy="137309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06400" cy="1373091"/>
            </a:xfrm>
            <a:custGeom>
              <a:avLst/>
              <a:gdLst/>
              <a:ahLst/>
              <a:cxnLst/>
              <a:rect l="l" t="t" r="r" b="b"/>
              <a:pathLst>
                <a:path w="406400" h="1373091">
                  <a:moveTo>
                    <a:pt x="203200" y="1373091"/>
                  </a:moveTo>
                  <a:lnTo>
                    <a:pt x="203200" y="1373091"/>
                  </a:lnTo>
                  <a:lnTo>
                    <a:pt x="406400" y="0"/>
                  </a:lnTo>
                  <a:lnTo>
                    <a:pt x="0" y="0"/>
                  </a:lnTo>
                  <a:lnTo>
                    <a:pt x="203200" y="1373091"/>
                  </a:lnTo>
                  <a:close/>
                </a:path>
              </a:pathLst>
            </a:custGeom>
            <a:solidFill>
              <a:srgbClr val="000000">
                <a:alpha val="4666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27000" y="-9525"/>
              <a:ext cx="152400" cy="1382616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marL="0" lvl="0" indent="0"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2092088" y="5340102"/>
            <a:ext cx="1633387" cy="2145664"/>
          </a:xfrm>
          <a:custGeom>
            <a:avLst/>
            <a:gdLst/>
            <a:ahLst/>
            <a:cxnLst/>
            <a:rect l="l" t="t" r="r" b="b"/>
            <a:pathLst>
              <a:path w="1633387" h="2145664">
                <a:moveTo>
                  <a:pt x="0" y="0"/>
                </a:moveTo>
                <a:lnTo>
                  <a:pt x="1633387" y="0"/>
                </a:lnTo>
                <a:lnTo>
                  <a:pt x="1633387" y="2145664"/>
                </a:lnTo>
                <a:lnTo>
                  <a:pt x="0" y="21456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1" name="Freeform 31"/>
          <p:cNvSpPr/>
          <p:nvPr/>
        </p:nvSpPr>
        <p:spPr>
          <a:xfrm>
            <a:off x="2683852" y="6736207"/>
            <a:ext cx="1076850" cy="875838"/>
          </a:xfrm>
          <a:custGeom>
            <a:avLst/>
            <a:gdLst/>
            <a:ahLst/>
            <a:cxnLst/>
            <a:rect l="l" t="t" r="r" b="b"/>
            <a:pathLst>
              <a:path w="1076850" h="875838">
                <a:moveTo>
                  <a:pt x="0" y="0"/>
                </a:moveTo>
                <a:lnTo>
                  <a:pt x="1076850" y="0"/>
                </a:lnTo>
                <a:lnTo>
                  <a:pt x="1076850" y="875838"/>
                </a:lnTo>
                <a:lnTo>
                  <a:pt x="0" y="8758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2" name="Freeform 32"/>
          <p:cNvSpPr/>
          <p:nvPr/>
        </p:nvSpPr>
        <p:spPr>
          <a:xfrm>
            <a:off x="697838" y="5920335"/>
            <a:ext cx="745059" cy="1517947"/>
          </a:xfrm>
          <a:custGeom>
            <a:avLst/>
            <a:gdLst/>
            <a:ahLst/>
            <a:cxnLst/>
            <a:rect l="l" t="t" r="r" b="b"/>
            <a:pathLst>
              <a:path w="745059" h="1517947">
                <a:moveTo>
                  <a:pt x="0" y="0"/>
                </a:moveTo>
                <a:lnTo>
                  <a:pt x="745059" y="0"/>
                </a:lnTo>
                <a:lnTo>
                  <a:pt x="745059" y="1517947"/>
                </a:lnTo>
                <a:lnTo>
                  <a:pt x="0" y="151794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3" name="TextBox 33"/>
          <p:cNvSpPr txBox="1"/>
          <p:nvPr/>
        </p:nvSpPr>
        <p:spPr>
          <a:xfrm>
            <a:off x="628708" y="136575"/>
            <a:ext cx="2444692" cy="6181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67"/>
              </a:lnSpc>
              <a:spcBef>
                <a:spcPct val="0"/>
              </a:spcBef>
            </a:pPr>
            <a:r>
              <a:rPr lang="th-TH" sz="1400" b="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โครงการ</a:t>
            </a:r>
            <a:r>
              <a:rPr lang="en-US" sz="1400" b="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มหาวิทยาลัยราชภัฏเพื่อการพัฒนาท้องถิ่น</a:t>
            </a:r>
            <a:r>
              <a:rPr lang="en-US" sz="1400" b="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  <a:p>
            <a:pPr algn="ctr">
              <a:lnSpc>
                <a:spcPts val="1567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ประจำปีงบประมาณ</a:t>
            </a:r>
            <a:r>
              <a:rPr lang="en-US" sz="1400" b="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พ.ศ</a:t>
            </a:r>
            <a:r>
              <a:rPr lang="en-US" sz="1400" b="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. 2569</a:t>
            </a:r>
          </a:p>
          <a:p>
            <a:pPr algn="ctr">
              <a:lnSpc>
                <a:spcPts val="1567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มหาวิทยาลัยราชภัฏมหาสารคาม</a:t>
            </a:r>
            <a:endParaRPr lang="en-US" sz="1400" b="1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  <p:sp>
        <p:nvSpPr>
          <p:cNvPr id="34" name="Freeform 34"/>
          <p:cNvSpPr/>
          <p:nvPr/>
        </p:nvSpPr>
        <p:spPr>
          <a:xfrm>
            <a:off x="108000" y="318156"/>
            <a:ext cx="289720" cy="405608"/>
          </a:xfrm>
          <a:custGeom>
            <a:avLst/>
            <a:gdLst/>
            <a:ahLst/>
            <a:cxnLst/>
            <a:rect l="l" t="t" r="r" b="b"/>
            <a:pathLst>
              <a:path w="434540" h="608356">
                <a:moveTo>
                  <a:pt x="0" y="0"/>
                </a:moveTo>
                <a:lnTo>
                  <a:pt x="434540" y="0"/>
                </a:lnTo>
                <a:lnTo>
                  <a:pt x="434540" y="608355"/>
                </a:lnTo>
                <a:lnTo>
                  <a:pt x="0" y="6083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5" name="Freeform 35"/>
          <p:cNvSpPr/>
          <p:nvPr/>
        </p:nvSpPr>
        <p:spPr>
          <a:xfrm>
            <a:off x="348772" y="304364"/>
            <a:ext cx="554840" cy="499626"/>
          </a:xfrm>
          <a:custGeom>
            <a:avLst/>
            <a:gdLst/>
            <a:ahLst/>
            <a:cxnLst/>
            <a:rect l="l" t="t" r="r" b="b"/>
            <a:pathLst>
              <a:path w="792407" h="713551">
                <a:moveTo>
                  <a:pt x="0" y="0"/>
                </a:moveTo>
                <a:lnTo>
                  <a:pt x="792408" y="0"/>
                </a:lnTo>
                <a:lnTo>
                  <a:pt x="792408" y="713551"/>
                </a:lnTo>
                <a:lnTo>
                  <a:pt x="0" y="713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6" name="TextBox 36"/>
          <p:cNvSpPr txBox="1"/>
          <p:nvPr/>
        </p:nvSpPr>
        <p:spPr>
          <a:xfrm>
            <a:off x="184049" y="869177"/>
            <a:ext cx="3397486" cy="275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2"/>
              </a:lnSpc>
            </a:pPr>
            <a:r>
              <a:rPr lang="en-US" sz="1082" b="1" spc="4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P.4     ติดอาวุธทางปัญญาเพื่อการพัฒนาเชิงพื้นที่อย่างยั่งยืน</a:t>
            </a:r>
          </a:p>
          <a:p>
            <a:pPr algn="l">
              <a:lnSpc>
                <a:spcPts val="1082"/>
              </a:lnSpc>
            </a:pPr>
            <a:r>
              <a:rPr lang="en-US" sz="1082" b="1" spc="4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P.4.2   Soft Skills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15464" y="1280250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ชื่อโครงการ/ชื่อผลงาน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61966" y="1651359"/>
            <a:ext cx="764195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หลักการและเหตุผล :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69371" y="2593238"/>
            <a:ext cx="463896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วัตถุประสงค์ :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184049" y="2749190"/>
            <a:ext cx="135951" cy="440356"/>
            <a:chOff x="0" y="0"/>
            <a:chExt cx="181268" cy="587142"/>
          </a:xfrm>
        </p:grpSpPr>
        <p:sp>
          <p:nvSpPr>
            <p:cNvPr id="41" name="TextBox 41"/>
            <p:cNvSpPr txBox="1"/>
            <p:nvPr/>
          </p:nvSpPr>
          <p:spPr>
            <a:xfrm>
              <a:off x="24441" y="9525"/>
              <a:ext cx="134556" cy="104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60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160320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3167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2169" y="4691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</a:t>
              </a:r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184049" y="3412363"/>
            <a:ext cx="477506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กลุ่มเป้าหมาย :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61966" y="3594100"/>
            <a:ext cx="67680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สถานที่จัดโครงการ :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5256" y="3766312"/>
            <a:ext cx="73413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ระยะเวลาดำเนินงาน :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139173" y="3996729"/>
            <a:ext cx="3295157" cy="922398"/>
            <a:chOff x="0" y="0"/>
            <a:chExt cx="2952275" cy="826417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952275" cy="826417"/>
            </a:xfrm>
            <a:custGeom>
              <a:avLst/>
              <a:gdLst/>
              <a:ahLst/>
              <a:cxnLst/>
              <a:rect l="l" t="t" r="r" b="b"/>
              <a:pathLst>
                <a:path w="2952275" h="826417">
                  <a:moveTo>
                    <a:pt x="35242" y="0"/>
                  </a:moveTo>
                  <a:lnTo>
                    <a:pt x="2917033" y="0"/>
                  </a:lnTo>
                  <a:cubicBezTo>
                    <a:pt x="2926379" y="0"/>
                    <a:pt x="2935344" y="3713"/>
                    <a:pt x="2941953" y="10322"/>
                  </a:cubicBezTo>
                  <a:cubicBezTo>
                    <a:pt x="2948562" y="16931"/>
                    <a:pt x="2952275" y="25895"/>
                    <a:pt x="2952275" y="35242"/>
                  </a:cubicBezTo>
                  <a:lnTo>
                    <a:pt x="2952275" y="791174"/>
                  </a:lnTo>
                  <a:cubicBezTo>
                    <a:pt x="2952275" y="810638"/>
                    <a:pt x="2936496" y="826417"/>
                    <a:pt x="2917033" y="826417"/>
                  </a:cubicBezTo>
                  <a:lnTo>
                    <a:pt x="35242" y="826417"/>
                  </a:lnTo>
                  <a:cubicBezTo>
                    <a:pt x="25895" y="826417"/>
                    <a:pt x="16931" y="822704"/>
                    <a:pt x="10322" y="816094"/>
                  </a:cubicBezTo>
                  <a:cubicBezTo>
                    <a:pt x="3713" y="809485"/>
                    <a:pt x="0" y="800521"/>
                    <a:pt x="0" y="791174"/>
                  </a:cubicBezTo>
                  <a:lnTo>
                    <a:pt x="0" y="35242"/>
                  </a:lnTo>
                  <a:cubicBezTo>
                    <a:pt x="0" y="25895"/>
                    <a:pt x="3713" y="16931"/>
                    <a:pt x="10322" y="10322"/>
                  </a:cubicBezTo>
                  <a:cubicBezTo>
                    <a:pt x="16931" y="3713"/>
                    <a:pt x="25895" y="0"/>
                    <a:pt x="3524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A99FF">
                    <a:alpha val="89000"/>
                  </a:srgbClr>
                </a:gs>
                <a:gs pos="50000">
                  <a:srgbClr val="6ACEFF">
                    <a:alpha val="89000"/>
                  </a:srgbClr>
                </a:gs>
                <a:gs pos="100000">
                  <a:srgbClr val="CBEEFF">
                    <a:alpha val="89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9525"/>
              <a:ext cx="2952275" cy="835942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marL="0" lvl="0" indent="0"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69371" y="4044354"/>
            <a:ext cx="650757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กิจกรรมดำเนินงาน :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32264" y="4175441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ผลผลิต (Output)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567158" y="4175441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ผลลัทธ์ (Outcome)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644808" y="4219227"/>
            <a:ext cx="580968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ผลกระทบ (Impact)/SROI</a:t>
            </a:r>
          </a:p>
        </p:txBody>
      </p:sp>
      <p:grpSp>
        <p:nvGrpSpPr>
          <p:cNvPr id="55" name="Group 55"/>
          <p:cNvGrpSpPr/>
          <p:nvPr/>
        </p:nvGrpSpPr>
        <p:grpSpPr>
          <a:xfrm>
            <a:off x="123587" y="4976277"/>
            <a:ext cx="3295157" cy="599070"/>
            <a:chOff x="0" y="0"/>
            <a:chExt cx="2952275" cy="536733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952275" cy="536733"/>
            </a:xfrm>
            <a:custGeom>
              <a:avLst/>
              <a:gdLst/>
              <a:ahLst/>
              <a:cxnLst/>
              <a:rect l="l" t="t" r="r" b="b"/>
              <a:pathLst>
                <a:path w="2952275" h="536733">
                  <a:moveTo>
                    <a:pt x="35242" y="0"/>
                  </a:moveTo>
                  <a:lnTo>
                    <a:pt x="2917033" y="0"/>
                  </a:lnTo>
                  <a:cubicBezTo>
                    <a:pt x="2926379" y="0"/>
                    <a:pt x="2935344" y="3713"/>
                    <a:pt x="2941953" y="10322"/>
                  </a:cubicBezTo>
                  <a:cubicBezTo>
                    <a:pt x="2948562" y="16931"/>
                    <a:pt x="2952275" y="25895"/>
                    <a:pt x="2952275" y="35242"/>
                  </a:cubicBezTo>
                  <a:lnTo>
                    <a:pt x="2952275" y="501490"/>
                  </a:lnTo>
                  <a:cubicBezTo>
                    <a:pt x="2952275" y="520954"/>
                    <a:pt x="2936496" y="536733"/>
                    <a:pt x="2917033" y="536733"/>
                  </a:cubicBezTo>
                  <a:lnTo>
                    <a:pt x="35242" y="536733"/>
                  </a:lnTo>
                  <a:cubicBezTo>
                    <a:pt x="25895" y="536733"/>
                    <a:pt x="16931" y="533020"/>
                    <a:pt x="10322" y="526411"/>
                  </a:cubicBezTo>
                  <a:cubicBezTo>
                    <a:pt x="3713" y="519801"/>
                    <a:pt x="0" y="510837"/>
                    <a:pt x="0" y="501490"/>
                  </a:cubicBezTo>
                  <a:lnTo>
                    <a:pt x="0" y="35242"/>
                  </a:lnTo>
                  <a:cubicBezTo>
                    <a:pt x="0" y="25895"/>
                    <a:pt x="3713" y="16931"/>
                    <a:pt x="10322" y="10322"/>
                  </a:cubicBezTo>
                  <a:cubicBezTo>
                    <a:pt x="16931" y="3713"/>
                    <a:pt x="25895" y="0"/>
                    <a:pt x="3524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A99FF">
                    <a:alpha val="89000"/>
                  </a:srgbClr>
                </a:gs>
                <a:gs pos="50000">
                  <a:srgbClr val="6ACEFF">
                    <a:alpha val="89000"/>
                  </a:srgbClr>
                </a:gs>
                <a:gs pos="100000">
                  <a:srgbClr val="CBEEFF">
                    <a:alpha val="89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9525"/>
              <a:ext cx="2952275" cy="546258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marL="0" lvl="0" indent="0"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169371" y="5062002"/>
            <a:ext cx="601798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ผลการดำเนินงาน :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108000" y="5638261"/>
            <a:ext cx="3295157" cy="599070"/>
            <a:chOff x="0" y="0"/>
            <a:chExt cx="2952275" cy="536733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952275" cy="536733"/>
            </a:xfrm>
            <a:custGeom>
              <a:avLst/>
              <a:gdLst/>
              <a:ahLst/>
              <a:cxnLst/>
              <a:rect l="l" t="t" r="r" b="b"/>
              <a:pathLst>
                <a:path w="2952275" h="536733">
                  <a:moveTo>
                    <a:pt x="35242" y="0"/>
                  </a:moveTo>
                  <a:lnTo>
                    <a:pt x="2917033" y="0"/>
                  </a:lnTo>
                  <a:cubicBezTo>
                    <a:pt x="2926379" y="0"/>
                    <a:pt x="2935344" y="3713"/>
                    <a:pt x="2941953" y="10322"/>
                  </a:cubicBezTo>
                  <a:cubicBezTo>
                    <a:pt x="2948562" y="16931"/>
                    <a:pt x="2952275" y="25895"/>
                    <a:pt x="2952275" y="35242"/>
                  </a:cubicBezTo>
                  <a:lnTo>
                    <a:pt x="2952275" y="501490"/>
                  </a:lnTo>
                  <a:cubicBezTo>
                    <a:pt x="2952275" y="520954"/>
                    <a:pt x="2936496" y="536733"/>
                    <a:pt x="2917033" y="536733"/>
                  </a:cubicBezTo>
                  <a:lnTo>
                    <a:pt x="35242" y="536733"/>
                  </a:lnTo>
                  <a:cubicBezTo>
                    <a:pt x="25895" y="536733"/>
                    <a:pt x="16931" y="533020"/>
                    <a:pt x="10322" y="526411"/>
                  </a:cubicBezTo>
                  <a:cubicBezTo>
                    <a:pt x="3713" y="519801"/>
                    <a:pt x="0" y="510837"/>
                    <a:pt x="0" y="501490"/>
                  </a:cubicBezTo>
                  <a:lnTo>
                    <a:pt x="0" y="35242"/>
                  </a:lnTo>
                  <a:cubicBezTo>
                    <a:pt x="0" y="25895"/>
                    <a:pt x="3713" y="16931"/>
                    <a:pt x="10322" y="10322"/>
                  </a:cubicBezTo>
                  <a:cubicBezTo>
                    <a:pt x="16931" y="3713"/>
                    <a:pt x="25895" y="0"/>
                    <a:pt x="3524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A99FF">
                    <a:alpha val="89000"/>
                  </a:srgbClr>
                </a:gs>
                <a:gs pos="50000">
                  <a:srgbClr val="6ACEFF">
                    <a:alpha val="89000"/>
                  </a:srgbClr>
                </a:gs>
                <a:gs pos="100000">
                  <a:srgbClr val="CBEEFF">
                    <a:alpha val="89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9525"/>
              <a:ext cx="2952275" cy="546258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marL="0" lvl="0" indent="0"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2" name="TextBox 62"/>
          <p:cNvSpPr txBox="1"/>
          <p:nvPr/>
        </p:nvSpPr>
        <p:spPr>
          <a:xfrm>
            <a:off x="128231" y="7307289"/>
            <a:ext cx="3285868" cy="1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6"/>
              </a:lnSpc>
            </a:pPr>
            <a:r>
              <a:rPr lang="en-US" sz="76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ผู้รับผิดชอบโครงการ............................................หน่วยงาน..............................เบอร์โทร....................................Email..........................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61966" y="5737272"/>
            <a:ext cx="762120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ผลงานที่เป็นรูปธรรม :</a:t>
            </a:r>
          </a:p>
        </p:txBody>
      </p:sp>
      <p:sp>
        <p:nvSpPr>
          <p:cNvPr id="65" name="TextBox 54">
            <a:extLst>
              <a:ext uri="{FF2B5EF4-FFF2-40B4-BE49-F238E27FC236}">
                <a16:creationId xmlns:a16="http://schemas.microsoft.com/office/drawing/2014/main" id="{0FB81E03-624B-55E3-9941-012045958060}"/>
              </a:ext>
            </a:extLst>
          </p:cNvPr>
          <p:cNvSpPr txBox="1"/>
          <p:nvPr/>
        </p:nvSpPr>
        <p:spPr>
          <a:xfrm>
            <a:off x="2880912" y="724672"/>
            <a:ext cx="626426" cy="332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GB" sz="5400" b="1" spc="-21" dirty="0">
                <a:latin typeface="Th Sarabun New Bold"/>
                <a:ea typeface="Th Sarabun New Bold"/>
                <a:cs typeface="Th Sarabun New Bold"/>
                <a:sym typeface="Th Sarabun New Bold"/>
              </a:rPr>
              <a:t>P4</a:t>
            </a:r>
            <a:endParaRPr lang="en-US" sz="5400" b="1" spc="-21" dirty="0"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192</Words>
  <Application>Microsoft Office PowerPoint</Application>
  <PresentationFormat>กำหนดเอง</PresentationFormat>
  <Paragraphs>46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7" baseType="lpstr">
      <vt:lpstr>Th Sarabun New Bold</vt:lpstr>
      <vt:lpstr>Th Sarabun New</vt:lpstr>
      <vt:lpstr>Calibri</vt:lpstr>
      <vt:lpstr>Arial</vt:lpstr>
      <vt:lpstr>Office Theme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สีเหลือง สีขาว เรียบง่าย โครงสร้างองค์กร เอกสาร A4</dc:title>
  <dc:creator>Lenovo</dc:creator>
  <cp:lastModifiedBy>nanthana rattanamueang</cp:lastModifiedBy>
  <cp:revision>9</cp:revision>
  <cp:lastPrinted>2026-08-11T02:48:43Z</cp:lastPrinted>
  <dcterms:created xsi:type="dcterms:W3CDTF">2006-08-16T00:00:00Z</dcterms:created>
  <dcterms:modified xsi:type="dcterms:W3CDTF">2026-08-11T08:48:03Z</dcterms:modified>
  <dc:identifier>DAG0AM2Hudg</dc:identifier>
</cp:coreProperties>
</file>