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0" r:id="rId2"/>
    <p:sldId id="261" r:id="rId3"/>
  </p:sldIdLst>
  <p:sldSz cx="3556000" cy="7556500"/>
  <p:notesSz cx="6858000" cy="9144000"/>
  <p:embeddedFontLst>
    <p:embeddedFont>
      <p:font typeface="Jua" panose="020B0604020202020204" charset="-127"/>
      <p:regular r:id="rId4"/>
    </p:embeddedFont>
    <p:embeddedFont>
      <p:font typeface="Th Sarabun New" panose="020B0500040200020003" pitchFamily="34" charset="-34"/>
      <p:regular r:id="rId5"/>
      <p:bold r:id="rId6"/>
      <p:italic r:id="rId7"/>
      <p:boldItalic r:id="rId8"/>
    </p:embeddedFont>
    <p:embeddedFont>
      <p:font typeface="Th Sarabun New Bold" panose="020B0500040200020003" pitchFamily="34" charset="-34"/>
      <p:regular r:id="rId9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2" d="100"/>
          <a:sy n="92" d="100"/>
        </p:scale>
        <p:origin x="399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B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0"/>
            <a:ext cx="3564001" cy="7556500"/>
            <a:chOff x="0" y="0"/>
            <a:chExt cx="4904419" cy="122610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09" y="0"/>
                  </a:lnTo>
                  <a:lnTo>
                    <a:pt x="2452209" y="2452209"/>
                  </a:lnTo>
                  <a:lnTo>
                    <a:pt x="0" y="245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2452209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09" y="0"/>
                  </a:lnTo>
                  <a:lnTo>
                    <a:pt x="2452209" y="2452210"/>
                  </a:lnTo>
                  <a:lnTo>
                    <a:pt x="0" y="245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Freeform 5"/>
            <p:cNvSpPr/>
            <p:nvPr/>
          </p:nvSpPr>
          <p:spPr>
            <a:xfrm>
              <a:off x="2452209" y="0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10" y="0"/>
                  </a:lnTo>
                  <a:lnTo>
                    <a:pt x="2452210" y="2452209"/>
                  </a:lnTo>
                  <a:lnTo>
                    <a:pt x="0" y="245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6" name="Freeform 6"/>
            <p:cNvSpPr/>
            <p:nvPr/>
          </p:nvSpPr>
          <p:spPr>
            <a:xfrm>
              <a:off x="2452209" y="2452209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10" y="0"/>
                  </a:lnTo>
                  <a:lnTo>
                    <a:pt x="2452210" y="2452210"/>
                  </a:lnTo>
                  <a:lnTo>
                    <a:pt x="0" y="245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4904419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09" y="0"/>
                  </a:lnTo>
                  <a:lnTo>
                    <a:pt x="2452209" y="2452209"/>
                  </a:lnTo>
                  <a:lnTo>
                    <a:pt x="0" y="245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Freeform 8"/>
            <p:cNvSpPr/>
            <p:nvPr/>
          </p:nvSpPr>
          <p:spPr>
            <a:xfrm>
              <a:off x="2452209" y="4904419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10" y="0"/>
                  </a:lnTo>
                  <a:lnTo>
                    <a:pt x="2452210" y="2452209"/>
                  </a:lnTo>
                  <a:lnTo>
                    <a:pt x="0" y="245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7356628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09" y="0"/>
                  </a:lnTo>
                  <a:lnTo>
                    <a:pt x="2452209" y="2452210"/>
                  </a:lnTo>
                  <a:lnTo>
                    <a:pt x="0" y="245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452209" y="7356628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10" y="0"/>
                  </a:lnTo>
                  <a:lnTo>
                    <a:pt x="2452210" y="2452210"/>
                  </a:lnTo>
                  <a:lnTo>
                    <a:pt x="0" y="245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9808838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09" y="0"/>
                  </a:lnTo>
                  <a:lnTo>
                    <a:pt x="2452209" y="2452209"/>
                  </a:lnTo>
                  <a:lnTo>
                    <a:pt x="0" y="245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452209" y="9808838"/>
              <a:ext cx="2452209" cy="2452209"/>
            </a:xfrm>
            <a:custGeom>
              <a:avLst/>
              <a:gdLst/>
              <a:ahLst/>
              <a:cxnLst/>
              <a:rect l="l" t="t" r="r" b="b"/>
              <a:pathLst>
                <a:path w="2452209" h="2452209">
                  <a:moveTo>
                    <a:pt x="0" y="0"/>
                  </a:moveTo>
                  <a:lnTo>
                    <a:pt x="2452210" y="0"/>
                  </a:lnTo>
                  <a:lnTo>
                    <a:pt x="2452210" y="2452209"/>
                  </a:lnTo>
                  <a:lnTo>
                    <a:pt x="0" y="245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1448007"/>
            <a:ext cx="3517901" cy="493569"/>
            <a:chOff x="0" y="0"/>
            <a:chExt cx="3086257" cy="43300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086257" cy="433008"/>
            </a:xfrm>
            <a:custGeom>
              <a:avLst/>
              <a:gdLst/>
              <a:ahLst/>
              <a:cxnLst/>
              <a:rect l="l" t="t" r="r" b="b"/>
              <a:pathLst>
                <a:path w="3086257" h="433008">
                  <a:moveTo>
                    <a:pt x="28609" y="0"/>
                  </a:moveTo>
                  <a:lnTo>
                    <a:pt x="3057648" y="0"/>
                  </a:lnTo>
                  <a:cubicBezTo>
                    <a:pt x="3065236" y="0"/>
                    <a:pt x="3072513" y="3014"/>
                    <a:pt x="3077878" y="8379"/>
                  </a:cubicBezTo>
                  <a:cubicBezTo>
                    <a:pt x="3083243" y="13745"/>
                    <a:pt x="3086257" y="21022"/>
                    <a:pt x="3086257" y="28609"/>
                  </a:cubicBezTo>
                  <a:lnTo>
                    <a:pt x="3086257" y="404399"/>
                  </a:lnTo>
                  <a:cubicBezTo>
                    <a:pt x="3086257" y="420199"/>
                    <a:pt x="3073448" y="433008"/>
                    <a:pt x="3057648" y="433008"/>
                  </a:cubicBezTo>
                  <a:lnTo>
                    <a:pt x="28609" y="433008"/>
                  </a:lnTo>
                  <a:cubicBezTo>
                    <a:pt x="12809" y="433008"/>
                    <a:pt x="0" y="420199"/>
                    <a:pt x="0" y="404399"/>
                  </a:cubicBezTo>
                  <a:lnTo>
                    <a:pt x="0" y="28609"/>
                  </a:lnTo>
                  <a:cubicBezTo>
                    <a:pt x="0" y="12809"/>
                    <a:pt x="12809" y="0"/>
                    <a:pt x="28609" y="0"/>
                  </a:cubicBezTo>
                  <a:close/>
                </a:path>
              </a:pathLst>
            </a:custGeom>
            <a:solidFill>
              <a:srgbClr val="ADDB8D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3086257" cy="442533"/>
            </a:xfrm>
            <a:prstGeom prst="rect">
              <a:avLst/>
            </a:prstGeom>
          </p:spPr>
          <p:txBody>
            <a:bodyPr lIns="20588" tIns="20588" rIns="20588" bIns="20588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0" y="1039546"/>
            <a:ext cx="3564000" cy="332261"/>
            <a:chOff x="0" y="0"/>
            <a:chExt cx="3126700" cy="29149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126700" cy="291493"/>
            </a:xfrm>
            <a:custGeom>
              <a:avLst/>
              <a:gdLst/>
              <a:ahLst/>
              <a:cxnLst/>
              <a:rect l="l" t="t" r="r" b="b"/>
              <a:pathLst>
                <a:path w="3126700" h="291493">
                  <a:moveTo>
                    <a:pt x="10861" y="0"/>
                  </a:moveTo>
                  <a:lnTo>
                    <a:pt x="3115839" y="0"/>
                  </a:lnTo>
                  <a:cubicBezTo>
                    <a:pt x="3121837" y="0"/>
                    <a:pt x="3126700" y="4863"/>
                    <a:pt x="3126700" y="10861"/>
                  </a:cubicBezTo>
                  <a:lnTo>
                    <a:pt x="3126700" y="280631"/>
                  </a:lnTo>
                  <a:cubicBezTo>
                    <a:pt x="3126700" y="286630"/>
                    <a:pt x="3121837" y="291493"/>
                    <a:pt x="3115839" y="291493"/>
                  </a:cubicBezTo>
                  <a:lnTo>
                    <a:pt x="10861" y="291493"/>
                  </a:lnTo>
                  <a:cubicBezTo>
                    <a:pt x="4863" y="291493"/>
                    <a:pt x="0" y="286630"/>
                    <a:pt x="0" y="280631"/>
                  </a:cubicBezTo>
                  <a:lnTo>
                    <a:pt x="0" y="10861"/>
                  </a:lnTo>
                  <a:cubicBezTo>
                    <a:pt x="0" y="4863"/>
                    <a:pt x="4863" y="0"/>
                    <a:pt x="10861" y="0"/>
                  </a:cubicBezTo>
                  <a:close/>
                </a:path>
              </a:pathLst>
            </a:custGeom>
            <a:solidFill>
              <a:srgbClr val="557C3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3126700" cy="301018"/>
            </a:xfrm>
            <a:prstGeom prst="rect">
              <a:avLst/>
            </a:prstGeom>
          </p:spPr>
          <p:txBody>
            <a:bodyPr lIns="20588" tIns="20588" rIns="20588" bIns="20588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6200" y="2895787"/>
            <a:ext cx="3517901" cy="807915"/>
            <a:chOff x="0" y="0"/>
            <a:chExt cx="3086257" cy="70878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086257" cy="708785"/>
            </a:xfrm>
            <a:custGeom>
              <a:avLst/>
              <a:gdLst/>
              <a:ahLst/>
              <a:cxnLst/>
              <a:rect l="l" t="t" r="r" b="b"/>
              <a:pathLst>
                <a:path w="3086257" h="708785">
                  <a:moveTo>
                    <a:pt x="28609" y="0"/>
                  </a:moveTo>
                  <a:lnTo>
                    <a:pt x="3057648" y="0"/>
                  </a:lnTo>
                  <a:cubicBezTo>
                    <a:pt x="3065236" y="0"/>
                    <a:pt x="3072513" y="3014"/>
                    <a:pt x="3077878" y="8379"/>
                  </a:cubicBezTo>
                  <a:cubicBezTo>
                    <a:pt x="3083243" y="13745"/>
                    <a:pt x="3086257" y="21022"/>
                    <a:pt x="3086257" y="28609"/>
                  </a:cubicBezTo>
                  <a:lnTo>
                    <a:pt x="3086257" y="680175"/>
                  </a:lnTo>
                  <a:cubicBezTo>
                    <a:pt x="3086257" y="695976"/>
                    <a:pt x="3073448" y="708785"/>
                    <a:pt x="3057648" y="708785"/>
                  </a:cubicBezTo>
                  <a:lnTo>
                    <a:pt x="28609" y="708785"/>
                  </a:lnTo>
                  <a:cubicBezTo>
                    <a:pt x="12809" y="708785"/>
                    <a:pt x="0" y="695976"/>
                    <a:pt x="0" y="680175"/>
                  </a:cubicBezTo>
                  <a:lnTo>
                    <a:pt x="0" y="28609"/>
                  </a:lnTo>
                  <a:cubicBezTo>
                    <a:pt x="0" y="12809"/>
                    <a:pt x="12809" y="0"/>
                    <a:pt x="28609" y="0"/>
                  </a:cubicBezTo>
                  <a:close/>
                </a:path>
              </a:pathLst>
            </a:custGeom>
            <a:solidFill>
              <a:srgbClr val="ADDB8D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3086257" cy="718310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8143" y="4827954"/>
            <a:ext cx="1051722" cy="834454"/>
            <a:chOff x="0" y="0"/>
            <a:chExt cx="922676" cy="73206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22676" cy="732067"/>
            </a:xfrm>
            <a:custGeom>
              <a:avLst/>
              <a:gdLst/>
              <a:ahLst/>
              <a:cxnLst/>
              <a:rect l="l" t="t" r="r" b="b"/>
              <a:pathLst>
                <a:path w="922676" h="732067">
                  <a:moveTo>
                    <a:pt x="95695" y="0"/>
                  </a:moveTo>
                  <a:lnTo>
                    <a:pt x="826981" y="0"/>
                  </a:lnTo>
                  <a:cubicBezTo>
                    <a:pt x="879832" y="0"/>
                    <a:pt x="922676" y="42844"/>
                    <a:pt x="922676" y="95695"/>
                  </a:cubicBezTo>
                  <a:lnTo>
                    <a:pt x="922676" y="636372"/>
                  </a:lnTo>
                  <a:cubicBezTo>
                    <a:pt x="922676" y="661752"/>
                    <a:pt x="912594" y="686092"/>
                    <a:pt x="894648" y="704039"/>
                  </a:cubicBezTo>
                  <a:cubicBezTo>
                    <a:pt x="876702" y="721985"/>
                    <a:pt x="852361" y="732067"/>
                    <a:pt x="826981" y="732067"/>
                  </a:cubicBezTo>
                  <a:lnTo>
                    <a:pt x="95695" y="732067"/>
                  </a:lnTo>
                  <a:cubicBezTo>
                    <a:pt x="42844" y="732067"/>
                    <a:pt x="0" y="689223"/>
                    <a:pt x="0" y="636372"/>
                  </a:cubicBezTo>
                  <a:lnTo>
                    <a:pt x="0" y="95695"/>
                  </a:lnTo>
                  <a:cubicBezTo>
                    <a:pt x="0" y="42844"/>
                    <a:pt x="42844" y="0"/>
                    <a:pt x="95695" y="0"/>
                  </a:cubicBezTo>
                  <a:close/>
                </a:path>
              </a:pathLst>
            </a:custGeom>
            <a:solidFill>
              <a:srgbClr val="ADDB8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922676" cy="741592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marL="0" lvl="0" indent="0" algn="ctr">
                <a:lnSpc>
                  <a:spcPts val="63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0" y="2017775"/>
            <a:ext cx="3517901" cy="815654"/>
            <a:chOff x="0" y="0"/>
            <a:chExt cx="3086257" cy="71557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086257" cy="715574"/>
            </a:xfrm>
            <a:custGeom>
              <a:avLst/>
              <a:gdLst/>
              <a:ahLst/>
              <a:cxnLst/>
              <a:rect l="l" t="t" r="r" b="b"/>
              <a:pathLst>
                <a:path w="3086257" h="715574">
                  <a:moveTo>
                    <a:pt x="28609" y="0"/>
                  </a:moveTo>
                  <a:lnTo>
                    <a:pt x="3057648" y="0"/>
                  </a:lnTo>
                  <a:cubicBezTo>
                    <a:pt x="3065236" y="0"/>
                    <a:pt x="3072513" y="3014"/>
                    <a:pt x="3077878" y="8379"/>
                  </a:cubicBezTo>
                  <a:cubicBezTo>
                    <a:pt x="3083243" y="13745"/>
                    <a:pt x="3086257" y="21022"/>
                    <a:pt x="3086257" y="28609"/>
                  </a:cubicBezTo>
                  <a:lnTo>
                    <a:pt x="3086257" y="686965"/>
                  </a:lnTo>
                  <a:cubicBezTo>
                    <a:pt x="3086257" y="702765"/>
                    <a:pt x="3073448" y="715574"/>
                    <a:pt x="3057648" y="715574"/>
                  </a:cubicBezTo>
                  <a:lnTo>
                    <a:pt x="28609" y="715574"/>
                  </a:lnTo>
                  <a:cubicBezTo>
                    <a:pt x="12809" y="715574"/>
                    <a:pt x="0" y="702765"/>
                    <a:pt x="0" y="686965"/>
                  </a:cubicBezTo>
                  <a:lnTo>
                    <a:pt x="0" y="28609"/>
                  </a:lnTo>
                  <a:cubicBezTo>
                    <a:pt x="0" y="12809"/>
                    <a:pt x="12809" y="0"/>
                    <a:pt x="28609" y="0"/>
                  </a:cubicBezTo>
                  <a:close/>
                </a:path>
              </a:pathLst>
            </a:custGeom>
            <a:solidFill>
              <a:srgbClr val="ADDB8D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9525"/>
              <a:ext cx="3086257" cy="725099"/>
            </a:xfrm>
            <a:prstGeom prst="rect">
              <a:avLst/>
            </a:prstGeom>
          </p:spPr>
          <p:txBody>
            <a:bodyPr lIns="20588" tIns="20588" rIns="20588" bIns="20588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6590" y="2046350"/>
            <a:ext cx="795647" cy="194784"/>
            <a:chOff x="0" y="0"/>
            <a:chExt cx="698022" cy="17088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98022" cy="170885"/>
            </a:xfrm>
            <a:custGeom>
              <a:avLst/>
              <a:gdLst/>
              <a:ahLst/>
              <a:cxnLst/>
              <a:rect l="l" t="t" r="r" b="b"/>
              <a:pathLst>
                <a:path w="698022" h="170885">
                  <a:moveTo>
                    <a:pt x="48652" y="0"/>
                  </a:moveTo>
                  <a:lnTo>
                    <a:pt x="649370" y="0"/>
                  </a:lnTo>
                  <a:cubicBezTo>
                    <a:pt x="662273" y="0"/>
                    <a:pt x="674648" y="5126"/>
                    <a:pt x="683772" y="14250"/>
                  </a:cubicBezTo>
                  <a:cubicBezTo>
                    <a:pt x="692896" y="23374"/>
                    <a:pt x="698022" y="35748"/>
                    <a:pt x="698022" y="48652"/>
                  </a:cubicBezTo>
                  <a:lnTo>
                    <a:pt x="698022" y="122233"/>
                  </a:lnTo>
                  <a:cubicBezTo>
                    <a:pt x="698022" y="135136"/>
                    <a:pt x="692896" y="147511"/>
                    <a:pt x="683772" y="156635"/>
                  </a:cubicBezTo>
                  <a:cubicBezTo>
                    <a:pt x="674648" y="165759"/>
                    <a:pt x="662273" y="170885"/>
                    <a:pt x="649370" y="170885"/>
                  </a:cubicBezTo>
                  <a:lnTo>
                    <a:pt x="48652" y="170885"/>
                  </a:lnTo>
                  <a:cubicBezTo>
                    <a:pt x="35748" y="170885"/>
                    <a:pt x="23374" y="165759"/>
                    <a:pt x="14250" y="156635"/>
                  </a:cubicBezTo>
                  <a:cubicBezTo>
                    <a:pt x="5126" y="147511"/>
                    <a:pt x="0" y="135136"/>
                    <a:pt x="0" y="122233"/>
                  </a:cubicBezTo>
                  <a:lnTo>
                    <a:pt x="0" y="48652"/>
                  </a:lnTo>
                  <a:cubicBezTo>
                    <a:pt x="0" y="35748"/>
                    <a:pt x="5126" y="23374"/>
                    <a:pt x="14250" y="14250"/>
                  </a:cubicBezTo>
                  <a:cubicBezTo>
                    <a:pt x="23374" y="5126"/>
                    <a:pt x="35748" y="0"/>
                    <a:pt x="48652" y="0"/>
                  </a:cubicBezTo>
                  <a:close/>
                </a:path>
              </a:pathLst>
            </a:custGeom>
            <a:solidFill>
              <a:srgbClr val="557C3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9525"/>
              <a:ext cx="698022" cy="180410"/>
            </a:xfrm>
            <a:prstGeom prst="rect">
              <a:avLst/>
            </a:prstGeom>
          </p:spPr>
          <p:txBody>
            <a:bodyPr lIns="20588" tIns="20588" rIns="20588" bIns="20588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0" y="7172507"/>
            <a:ext cx="3498015" cy="279493"/>
            <a:chOff x="0" y="0"/>
            <a:chExt cx="3068811" cy="24519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068812" cy="245199"/>
            </a:xfrm>
            <a:custGeom>
              <a:avLst/>
              <a:gdLst/>
              <a:ahLst/>
              <a:cxnLst/>
              <a:rect l="l" t="t" r="r" b="b"/>
              <a:pathLst>
                <a:path w="3068812" h="245199">
                  <a:moveTo>
                    <a:pt x="28772" y="0"/>
                  </a:moveTo>
                  <a:lnTo>
                    <a:pt x="3040039" y="0"/>
                  </a:lnTo>
                  <a:cubicBezTo>
                    <a:pt x="3055930" y="0"/>
                    <a:pt x="3068812" y="12882"/>
                    <a:pt x="3068812" y="28772"/>
                  </a:cubicBezTo>
                  <a:lnTo>
                    <a:pt x="3068812" y="216427"/>
                  </a:lnTo>
                  <a:cubicBezTo>
                    <a:pt x="3068812" y="224058"/>
                    <a:pt x="3065780" y="231377"/>
                    <a:pt x="3060384" y="236772"/>
                  </a:cubicBezTo>
                  <a:cubicBezTo>
                    <a:pt x="3054989" y="242168"/>
                    <a:pt x="3047670" y="245199"/>
                    <a:pt x="3040039" y="245199"/>
                  </a:cubicBezTo>
                  <a:lnTo>
                    <a:pt x="28772" y="245199"/>
                  </a:lnTo>
                  <a:cubicBezTo>
                    <a:pt x="21141" y="245199"/>
                    <a:pt x="13823" y="242168"/>
                    <a:pt x="8427" y="236772"/>
                  </a:cubicBezTo>
                  <a:cubicBezTo>
                    <a:pt x="3031" y="231377"/>
                    <a:pt x="0" y="224058"/>
                    <a:pt x="0" y="216427"/>
                  </a:cubicBezTo>
                  <a:lnTo>
                    <a:pt x="0" y="28772"/>
                  </a:lnTo>
                  <a:cubicBezTo>
                    <a:pt x="0" y="21141"/>
                    <a:pt x="3031" y="13823"/>
                    <a:pt x="8427" y="8427"/>
                  </a:cubicBezTo>
                  <a:cubicBezTo>
                    <a:pt x="13823" y="3031"/>
                    <a:pt x="21141" y="0"/>
                    <a:pt x="28772" y="0"/>
                  </a:cubicBezTo>
                  <a:close/>
                </a:path>
              </a:pathLst>
            </a:custGeom>
            <a:solidFill>
              <a:srgbClr val="DBF4CA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9525"/>
              <a:ext cx="3068811" cy="254724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8081" y="4615375"/>
            <a:ext cx="864205" cy="164954"/>
            <a:chOff x="0" y="0"/>
            <a:chExt cx="758168" cy="144714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758168" cy="144714"/>
            </a:xfrm>
            <a:custGeom>
              <a:avLst/>
              <a:gdLst/>
              <a:ahLst/>
              <a:cxnLst/>
              <a:rect l="l" t="t" r="r" b="b"/>
              <a:pathLst>
                <a:path w="758168" h="144714">
                  <a:moveTo>
                    <a:pt x="44792" y="0"/>
                  </a:moveTo>
                  <a:lnTo>
                    <a:pt x="713375" y="0"/>
                  </a:lnTo>
                  <a:cubicBezTo>
                    <a:pt x="725255" y="0"/>
                    <a:pt x="736648" y="4719"/>
                    <a:pt x="745048" y="13119"/>
                  </a:cubicBezTo>
                  <a:cubicBezTo>
                    <a:pt x="753448" y="21519"/>
                    <a:pt x="758168" y="32913"/>
                    <a:pt x="758168" y="44792"/>
                  </a:cubicBezTo>
                  <a:lnTo>
                    <a:pt x="758168" y="99922"/>
                  </a:lnTo>
                  <a:cubicBezTo>
                    <a:pt x="758168" y="124660"/>
                    <a:pt x="738113" y="144714"/>
                    <a:pt x="713375" y="144714"/>
                  </a:cubicBezTo>
                  <a:lnTo>
                    <a:pt x="44792" y="144714"/>
                  </a:lnTo>
                  <a:cubicBezTo>
                    <a:pt x="20054" y="144714"/>
                    <a:pt x="0" y="124660"/>
                    <a:pt x="0" y="99922"/>
                  </a:cubicBezTo>
                  <a:lnTo>
                    <a:pt x="0" y="44792"/>
                  </a:lnTo>
                  <a:cubicBezTo>
                    <a:pt x="0" y="20054"/>
                    <a:pt x="20054" y="0"/>
                    <a:pt x="44792" y="0"/>
                  </a:cubicBezTo>
                  <a:close/>
                </a:path>
              </a:pathLst>
            </a:custGeom>
            <a:solidFill>
              <a:srgbClr val="557C3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9525"/>
              <a:ext cx="758168" cy="154239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 flipH="1">
            <a:off x="2935377" y="2410522"/>
            <a:ext cx="494629" cy="422908"/>
          </a:xfrm>
          <a:custGeom>
            <a:avLst/>
            <a:gdLst/>
            <a:ahLst/>
            <a:cxnLst/>
            <a:rect l="l" t="t" r="r" b="b"/>
            <a:pathLst>
              <a:path w="494629" h="422908">
                <a:moveTo>
                  <a:pt x="494630" y="0"/>
                </a:moveTo>
                <a:lnTo>
                  <a:pt x="0" y="0"/>
                </a:lnTo>
                <a:lnTo>
                  <a:pt x="0" y="422908"/>
                </a:lnTo>
                <a:lnTo>
                  <a:pt x="494630" y="422908"/>
                </a:lnTo>
                <a:lnTo>
                  <a:pt x="4946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1" name="Freeform 41"/>
          <p:cNvSpPr/>
          <p:nvPr/>
        </p:nvSpPr>
        <p:spPr>
          <a:xfrm>
            <a:off x="0" y="0"/>
            <a:ext cx="3564000" cy="932012"/>
          </a:xfrm>
          <a:custGeom>
            <a:avLst/>
            <a:gdLst/>
            <a:ahLst/>
            <a:cxnLst/>
            <a:rect l="l" t="t" r="r" b="b"/>
            <a:pathLst>
              <a:path w="3564000" h="932012">
                <a:moveTo>
                  <a:pt x="0" y="0"/>
                </a:moveTo>
                <a:lnTo>
                  <a:pt x="3564000" y="0"/>
                </a:lnTo>
                <a:lnTo>
                  <a:pt x="3564000" y="932012"/>
                </a:lnTo>
                <a:lnTo>
                  <a:pt x="0" y="9320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5429" b="-12886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2" name="Freeform 42"/>
          <p:cNvSpPr/>
          <p:nvPr/>
        </p:nvSpPr>
        <p:spPr>
          <a:xfrm>
            <a:off x="3207600" y="1077605"/>
            <a:ext cx="222407" cy="229285"/>
          </a:xfrm>
          <a:custGeom>
            <a:avLst/>
            <a:gdLst/>
            <a:ahLst/>
            <a:cxnLst/>
            <a:rect l="l" t="t" r="r" b="b"/>
            <a:pathLst>
              <a:path w="222407" h="229285">
                <a:moveTo>
                  <a:pt x="0" y="0"/>
                </a:moveTo>
                <a:lnTo>
                  <a:pt x="222407" y="0"/>
                </a:lnTo>
                <a:lnTo>
                  <a:pt x="222407" y="229285"/>
                </a:lnTo>
                <a:lnTo>
                  <a:pt x="0" y="2292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3" name="Freeform 43"/>
          <p:cNvSpPr/>
          <p:nvPr/>
        </p:nvSpPr>
        <p:spPr>
          <a:xfrm>
            <a:off x="0" y="313943"/>
            <a:ext cx="1197490" cy="646644"/>
          </a:xfrm>
          <a:custGeom>
            <a:avLst/>
            <a:gdLst/>
            <a:ahLst/>
            <a:cxnLst/>
            <a:rect l="l" t="t" r="r" b="b"/>
            <a:pathLst>
              <a:path w="1197490" h="646644">
                <a:moveTo>
                  <a:pt x="0" y="0"/>
                </a:moveTo>
                <a:lnTo>
                  <a:pt x="1197490" y="0"/>
                </a:lnTo>
                <a:lnTo>
                  <a:pt x="1197490" y="646644"/>
                </a:lnTo>
                <a:lnTo>
                  <a:pt x="0" y="6466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4" name="Freeform 44"/>
          <p:cNvSpPr/>
          <p:nvPr/>
        </p:nvSpPr>
        <p:spPr>
          <a:xfrm>
            <a:off x="2547984" y="417275"/>
            <a:ext cx="950031" cy="622270"/>
          </a:xfrm>
          <a:custGeom>
            <a:avLst/>
            <a:gdLst/>
            <a:ahLst/>
            <a:cxnLst/>
            <a:rect l="l" t="t" r="r" b="b"/>
            <a:pathLst>
              <a:path w="950031" h="622270">
                <a:moveTo>
                  <a:pt x="0" y="0"/>
                </a:moveTo>
                <a:lnTo>
                  <a:pt x="950031" y="0"/>
                </a:lnTo>
                <a:lnTo>
                  <a:pt x="950031" y="622271"/>
                </a:lnTo>
                <a:lnTo>
                  <a:pt x="0" y="6222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5" name="TextBox 45"/>
          <p:cNvSpPr txBox="1"/>
          <p:nvPr/>
        </p:nvSpPr>
        <p:spPr>
          <a:xfrm>
            <a:off x="492170" y="173789"/>
            <a:ext cx="2521162" cy="61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6"/>
              </a:lnSpc>
            </a:pPr>
            <a:r>
              <a:rPr lang="th-TH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โครงการ</a:t>
            </a: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มหาวิทยาลัยราชภัฏเพื่อการพัฒนาท้องถิ่น</a:t>
            </a:r>
            <a:r>
              <a:rPr lang="en-US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ประจำปีงบประมาณ</a:t>
            </a:r>
            <a:r>
              <a:rPr lang="en-US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พ.ศ</a:t>
            </a:r>
            <a:r>
              <a:rPr lang="en-US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. 2569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มหาวิทยาลัยราชภัฏมหาสารคาม</a:t>
            </a:r>
            <a:endParaRPr lang="en-US" sz="1400" b="1" spc="-25" dirty="0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  <p:sp>
        <p:nvSpPr>
          <p:cNvPr id="46" name="Freeform 46"/>
          <p:cNvSpPr/>
          <p:nvPr/>
        </p:nvSpPr>
        <p:spPr>
          <a:xfrm>
            <a:off x="46114" y="352666"/>
            <a:ext cx="380561" cy="532786"/>
          </a:xfrm>
          <a:custGeom>
            <a:avLst/>
            <a:gdLst/>
            <a:ahLst/>
            <a:cxnLst/>
            <a:rect l="l" t="t" r="r" b="b"/>
            <a:pathLst>
              <a:path w="434540" h="608356">
                <a:moveTo>
                  <a:pt x="0" y="0"/>
                </a:moveTo>
                <a:lnTo>
                  <a:pt x="434540" y="0"/>
                </a:lnTo>
                <a:lnTo>
                  <a:pt x="434540" y="608356"/>
                </a:lnTo>
                <a:lnTo>
                  <a:pt x="0" y="6083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7" name="Freeform 47"/>
          <p:cNvSpPr/>
          <p:nvPr/>
        </p:nvSpPr>
        <p:spPr>
          <a:xfrm>
            <a:off x="297275" y="301057"/>
            <a:ext cx="688974" cy="620411"/>
          </a:xfrm>
          <a:custGeom>
            <a:avLst/>
            <a:gdLst/>
            <a:ahLst/>
            <a:cxnLst/>
            <a:rect l="l" t="t" r="r" b="b"/>
            <a:pathLst>
              <a:path w="688974" h="620411">
                <a:moveTo>
                  <a:pt x="0" y="0"/>
                </a:moveTo>
                <a:lnTo>
                  <a:pt x="688974" y="0"/>
                </a:lnTo>
                <a:lnTo>
                  <a:pt x="688974" y="620410"/>
                </a:lnTo>
                <a:lnTo>
                  <a:pt x="0" y="62041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th-TH" dirty="0"/>
          </a:p>
        </p:txBody>
      </p:sp>
      <p:sp>
        <p:nvSpPr>
          <p:cNvPr id="48" name="TextBox 48"/>
          <p:cNvSpPr txBox="1"/>
          <p:nvPr/>
        </p:nvSpPr>
        <p:spPr>
          <a:xfrm>
            <a:off x="58514" y="1096655"/>
            <a:ext cx="3397486" cy="275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2"/>
              </a:lnSpc>
            </a:pPr>
            <a:r>
              <a:rPr lang="en-US" sz="1082" b="1" spc="4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P.3     เสริมสร้างชุมชนรักษ์โลกเพื่อรับมือการเปลี่ยนแปลงสภาพภูมิอากาศ</a:t>
            </a:r>
          </a:p>
          <a:p>
            <a:pPr algn="l">
              <a:lnSpc>
                <a:spcPts val="1082"/>
              </a:lnSpc>
            </a:pPr>
            <a:r>
              <a:rPr lang="en-US" sz="1082" b="1" spc="4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P.3.1   Natural Resources &amp; Environment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08000" y="1552989"/>
            <a:ext cx="878249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ชื่อโครงการ/ชื่อผลงาน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8081" y="2100167"/>
            <a:ext cx="764195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หลักการและเหตุผล :</a:t>
            </a:r>
          </a:p>
        </p:txBody>
      </p:sp>
      <p:grpSp>
        <p:nvGrpSpPr>
          <p:cNvPr id="51" name="Group 51"/>
          <p:cNvGrpSpPr/>
          <p:nvPr/>
        </p:nvGrpSpPr>
        <p:grpSpPr>
          <a:xfrm>
            <a:off x="68081" y="2947730"/>
            <a:ext cx="653242" cy="194784"/>
            <a:chOff x="0" y="0"/>
            <a:chExt cx="573089" cy="170885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573089" cy="170885"/>
            </a:xfrm>
            <a:custGeom>
              <a:avLst/>
              <a:gdLst/>
              <a:ahLst/>
              <a:cxnLst/>
              <a:rect l="l" t="t" r="r" b="b"/>
              <a:pathLst>
                <a:path w="573089" h="170885">
                  <a:moveTo>
                    <a:pt x="59258" y="0"/>
                  </a:moveTo>
                  <a:lnTo>
                    <a:pt x="513832" y="0"/>
                  </a:lnTo>
                  <a:cubicBezTo>
                    <a:pt x="546559" y="0"/>
                    <a:pt x="573089" y="26531"/>
                    <a:pt x="573089" y="59258"/>
                  </a:cubicBezTo>
                  <a:lnTo>
                    <a:pt x="573089" y="111627"/>
                  </a:lnTo>
                  <a:cubicBezTo>
                    <a:pt x="573089" y="127343"/>
                    <a:pt x="566846" y="142415"/>
                    <a:pt x="555733" y="153528"/>
                  </a:cubicBezTo>
                  <a:cubicBezTo>
                    <a:pt x="544620" y="164641"/>
                    <a:pt x="529548" y="170885"/>
                    <a:pt x="513832" y="170885"/>
                  </a:cubicBezTo>
                  <a:lnTo>
                    <a:pt x="59258" y="170885"/>
                  </a:lnTo>
                  <a:cubicBezTo>
                    <a:pt x="43542" y="170885"/>
                    <a:pt x="28469" y="164641"/>
                    <a:pt x="17356" y="153528"/>
                  </a:cubicBezTo>
                  <a:cubicBezTo>
                    <a:pt x="6243" y="142415"/>
                    <a:pt x="0" y="127343"/>
                    <a:pt x="0" y="111627"/>
                  </a:cubicBezTo>
                  <a:lnTo>
                    <a:pt x="0" y="59258"/>
                  </a:lnTo>
                  <a:cubicBezTo>
                    <a:pt x="0" y="43542"/>
                    <a:pt x="6243" y="28469"/>
                    <a:pt x="17356" y="17356"/>
                  </a:cubicBezTo>
                  <a:cubicBezTo>
                    <a:pt x="28469" y="6243"/>
                    <a:pt x="43542" y="0"/>
                    <a:pt x="59258" y="0"/>
                  </a:cubicBezTo>
                  <a:close/>
                </a:path>
              </a:pathLst>
            </a:custGeom>
            <a:solidFill>
              <a:srgbClr val="557C3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9525"/>
              <a:ext cx="573089" cy="180410"/>
            </a:xfrm>
            <a:prstGeom prst="rect">
              <a:avLst/>
            </a:prstGeom>
          </p:spPr>
          <p:txBody>
            <a:bodyPr lIns="20588" tIns="20588" rIns="20588" bIns="20588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54" name="TextBox 54"/>
          <p:cNvSpPr txBox="1"/>
          <p:nvPr/>
        </p:nvSpPr>
        <p:spPr>
          <a:xfrm>
            <a:off x="124452" y="2995355"/>
            <a:ext cx="463896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วัตถุประสงค์ :</a:t>
            </a:r>
          </a:p>
        </p:txBody>
      </p:sp>
      <p:grpSp>
        <p:nvGrpSpPr>
          <p:cNvPr id="55" name="Group 55"/>
          <p:cNvGrpSpPr/>
          <p:nvPr/>
        </p:nvGrpSpPr>
        <p:grpSpPr>
          <a:xfrm>
            <a:off x="139130" y="3213033"/>
            <a:ext cx="135951" cy="440356"/>
            <a:chOff x="0" y="0"/>
            <a:chExt cx="181268" cy="587142"/>
          </a:xfrm>
        </p:grpSpPr>
        <p:sp>
          <p:nvSpPr>
            <p:cNvPr id="56" name="TextBox 56"/>
            <p:cNvSpPr txBox="1"/>
            <p:nvPr/>
          </p:nvSpPr>
          <p:spPr>
            <a:xfrm>
              <a:off x="24441" y="9525"/>
              <a:ext cx="134556" cy="104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"/>
                </a:lnSpc>
              </a:pPr>
              <a:r>
                <a:rPr lang="en-US" sz="560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160320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3167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2169" y="4691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4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58514" y="3725027"/>
            <a:ext cx="3517901" cy="807915"/>
            <a:chOff x="0" y="0"/>
            <a:chExt cx="3086257" cy="708785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3086257" cy="708785"/>
            </a:xfrm>
            <a:custGeom>
              <a:avLst/>
              <a:gdLst/>
              <a:ahLst/>
              <a:cxnLst/>
              <a:rect l="l" t="t" r="r" b="b"/>
              <a:pathLst>
                <a:path w="3086257" h="708785">
                  <a:moveTo>
                    <a:pt x="28609" y="0"/>
                  </a:moveTo>
                  <a:lnTo>
                    <a:pt x="3057648" y="0"/>
                  </a:lnTo>
                  <a:cubicBezTo>
                    <a:pt x="3065236" y="0"/>
                    <a:pt x="3072513" y="3014"/>
                    <a:pt x="3077878" y="8379"/>
                  </a:cubicBezTo>
                  <a:cubicBezTo>
                    <a:pt x="3083243" y="13745"/>
                    <a:pt x="3086257" y="21022"/>
                    <a:pt x="3086257" y="28609"/>
                  </a:cubicBezTo>
                  <a:lnTo>
                    <a:pt x="3086257" y="680175"/>
                  </a:lnTo>
                  <a:cubicBezTo>
                    <a:pt x="3086257" y="695976"/>
                    <a:pt x="3073448" y="708785"/>
                    <a:pt x="3057648" y="708785"/>
                  </a:cubicBezTo>
                  <a:lnTo>
                    <a:pt x="28609" y="708785"/>
                  </a:lnTo>
                  <a:cubicBezTo>
                    <a:pt x="12809" y="708785"/>
                    <a:pt x="0" y="695976"/>
                    <a:pt x="0" y="680175"/>
                  </a:cubicBezTo>
                  <a:lnTo>
                    <a:pt x="0" y="28609"/>
                  </a:lnTo>
                  <a:cubicBezTo>
                    <a:pt x="0" y="12809"/>
                    <a:pt x="12809" y="0"/>
                    <a:pt x="28609" y="0"/>
                  </a:cubicBezTo>
                  <a:close/>
                </a:path>
              </a:pathLst>
            </a:custGeom>
            <a:solidFill>
              <a:srgbClr val="ADDB8D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9525"/>
              <a:ext cx="3086257" cy="718310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68081" y="3780000"/>
            <a:ext cx="653242" cy="194784"/>
            <a:chOff x="0" y="0"/>
            <a:chExt cx="573089" cy="170885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73089" cy="170885"/>
            </a:xfrm>
            <a:custGeom>
              <a:avLst/>
              <a:gdLst/>
              <a:ahLst/>
              <a:cxnLst/>
              <a:rect l="l" t="t" r="r" b="b"/>
              <a:pathLst>
                <a:path w="573089" h="170885">
                  <a:moveTo>
                    <a:pt x="59258" y="0"/>
                  </a:moveTo>
                  <a:lnTo>
                    <a:pt x="513832" y="0"/>
                  </a:lnTo>
                  <a:cubicBezTo>
                    <a:pt x="546559" y="0"/>
                    <a:pt x="573089" y="26531"/>
                    <a:pt x="573089" y="59258"/>
                  </a:cubicBezTo>
                  <a:lnTo>
                    <a:pt x="573089" y="111627"/>
                  </a:lnTo>
                  <a:cubicBezTo>
                    <a:pt x="573089" y="127343"/>
                    <a:pt x="566846" y="142415"/>
                    <a:pt x="555733" y="153528"/>
                  </a:cubicBezTo>
                  <a:cubicBezTo>
                    <a:pt x="544620" y="164641"/>
                    <a:pt x="529548" y="170885"/>
                    <a:pt x="513832" y="170885"/>
                  </a:cubicBezTo>
                  <a:lnTo>
                    <a:pt x="59258" y="170885"/>
                  </a:lnTo>
                  <a:cubicBezTo>
                    <a:pt x="43542" y="170885"/>
                    <a:pt x="28469" y="164641"/>
                    <a:pt x="17356" y="153528"/>
                  </a:cubicBezTo>
                  <a:cubicBezTo>
                    <a:pt x="6243" y="142415"/>
                    <a:pt x="0" y="127343"/>
                    <a:pt x="0" y="111627"/>
                  </a:cubicBezTo>
                  <a:lnTo>
                    <a:pt x="0" y="59258"/>
                  </a:lnTo>
                  <a:cubicBezTo>
                    <a:pt x="0" y="43542"/>
                    <a:pt x="6243" y="28469"/>
                    <a:pt x="17356" y="17356"/>
                  </a:cubicBezTo>
                  <a:cubicBezTo>
                    <a:pt x="28469" y="6243"/>
                    <a:pt x="43542" y="0"/>
                    <a:pt x="59258" y="0"/>
                  </a:cubicBezTo>
                  <a:close/>
                </a:path>
              </a:pathLst>
            </a:custGeom>
            <a:solidFill>
              <a:srgbClr val="557C3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9525"/>
              <a:ext cx="573089" cy="180410"/>
            </a:xfrm>
            <a:prstGeom prst="rect">
              <a:avLst/>
            </a:prstGeom>
          </p:spPr>
          <p:txBody>
            <a:bodyPr lIns="20588" tIns="20588" rIns="20588" bIns="20588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110842" y="3827527"/>
            <a:ext cx="477506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กลุ่มเป้าหมาย :</a:t>
            </a:r>
          </a:p>
        </p:txBody>
      </p:sp>
      <p:grpSp>
        <p:nvGrpSpPr>
          <p:cNvPr id="67" name="Group 67"/>
          <p:cNvGrpSpPr/>
          <p:nvPr/>
        </p:nvGrpSpPr>
        <p:grpSpPr>
          <a:xfrm>
            <a:off x="68081" y="4050984"/>
            <a:ext cx="653242" cy="194784"/>
            <a:chOff x="0" y="0"/>
            <a:chExt cx="573089" cy="170885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573089" cy="170885"/>
            </a:xfrm>
            <a:custGeom>
              <a:avLst/>
              <a:gdLst/>
              <a:ahLst/>
              <a:cxnLst/>
              <a:rect l="l" t="t" r="r" b="b"/>
              <a:pathLst>
                <a:path w="573089" h="170885">
                  <a:moveTo>
                    <a:pt x="59258" y="0"/>
                  </a:moveTo>
                  <a:lnTo>
                    <a:pt x="513832" y="0"/>
                  </a:lnTo>
                  <a:cubicBezTo>
                    <a:pt x="546559" y="0"/>
                    <a:pt x="573089" y="26531"/>
                    <a:pt x="573089" y="59258"/>
                  </a:cubicBezTo>
                  <a:lnTo>
                    <a:pt x="573089" y="111627"/>
                  </a:lnTo>
                  <a:cubicBezTo>
                    <a:pt x="573089" y="127343"/>
                    <a:pt x="566846" y="142415"/>
                    <a:pt x="555733" y="153528"/>
                  </a:cubicBezTo>
                  <a:cubicBezTo>
                    <a:pt x="544620" y="164641"/>
                    <a:pt x="529548" y="170885"/>
                    <a:pt x="513832" y="170885"/>
                  </a:cubicBezTo>
                  <a:lnTo>
                    <a:pt x="59258" y="170885"/>
                  </a:lnTo>
                  <a:cubicBezTo>
                    <a:pt x="43542" y="170885"/>
                    <a:pt x="28469" y="164641"/>
                    <a:pt x="17356" y="153528"/>
                  </a:cubicBezTo>
                  <a:cubicBezTo>
                    <a:pt x="6243" y="142415"/>
                    <a:pt x="0" y="127343"/>
                    <a:pt x="0" y="111627"/>
                  </a:cubicBezTo>
                  <a:lnTo>
                    <a:pt x="0" y="59258"/>
                  </a:lnTo>
                  <a:cubicBezTo>
                    <a:pt x="0" y="43542"/>
                    <a:pt x="6243" y="28469"/>
                    <a:pt x="17356" y="17356"/>
                  </a:cubicBezTo>
                  <a:cubicBezTo>
                    <a:pt x="28469" y="6243"/>
                    <a:pt x="43542" y="0"/>
                    <a:pt x="59258" y="0"/>
                  </a:cubicBezTo>
                  <a:close/>
                </a:path>
              </a:pathLst>
            </a:custGeom>
            <a:solidFill>
              <a:srgbClr val="557C3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9525"/>
              <a:ext cx="573089" cy="180410"/>
            </a:xfrm>
            <a:prstGeom prst="rect">
              <a:avLst/>
            </a:prstGeom>
          </p:spPr>
          <p:txBody>
            <a:bodyPr lIns="20588" tIns="20588" rIns="20588" bIns="20588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68081" y="4108134"/>
            <a:ext cx="67680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สถานที่จัดโครงการ :</a:t>
            </a:r>
          </a:p>
        </p:txBody>
      </p:sp>
      <p:grpSp>
        <p:nvGrpSpPr>
          <p:cNvPr id="71" name="Group 71"/>
          <p:cNvGrpSpPr/>
          <p:nvPr/>
        </p:nvGrpSpPr>
        <p:grpSpPr>
          <a:xfrm>
            <a:off x="79862" y="4321969"/>
            <a:ext cx="752414" cy="194784"/>
            <a:chOff x="0" y="0"/>
            <a:chExt cx="660094" cy="170885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660094" cy="170885"/>
            </a:xfrm>
            <a:custGeom>
              <a:avLst/>
              <a:gdLst/>
              <a:ahLst/>
              <a:cxnLst/>
              <a:rect l="l" t="t" r="r" b="b"/>
              <a:pathLst>
                <a:path w="660094" h="170885">
                  <a:moveTo>
                    <a:pt x="51447" y="0"/>
                  </a:moveTo>
                  <a:lnTo>
                    <a:pt x="608647" y="0"/>
                  </a:lnTo>
                  <a:cubicBezTo>
                    <a:pt x="637060" y="0"/>
                    <a:pt x="660094" y="23034"/>
                    <a:pt x="660094" y="51447"/>
                  </a:cubicBezTo>
                  <a:lnTo>
                    <a:pt x="660094" y="119437"/>
                  </a:lnTo>
                  <a:cubicBezTo>
                    <a:pt x="660094" y="133082"/>
                    <a:pt x="654673" y="146168"/>
                    <a:pt x="645025" y="155816"/>
                  </a:cubicBezTo>
                  <a:cubicBezTo>
                    <a:pt x="635377" y="165464"/>
                    <a:pt x="622291" y="170885"/>
                    <a:pt x="608647" y="170885"/>
                  </a:cubicBezTo>
                  <a:lnTo>
                    <a:pt x="51447" y="170885"/>
                  </a:lnTo>
                  <a:cubicBezTo>
                    <a:pt x="37803" y="170885"/>
                    <a:pt x="24717" y="165464"/>
                    <a:pt x="15069" y="155816"/>
                  </a:cubicBezTo>
                  <a:cubicBezTo>
                    <a:pt x="5420" y="146168"/>
                    <a:pt x="0" y="133082"/>
                    <a:pt x="0" y="119437"/>
                  </a:cubicBezTo>
                  <a:lnTo>
                    <a:pt x="0" y="51447"/>
                  </a:lnTo>
                  <a:cubicBezTo>
                    <a:pt x="0" y="37803"/>
                    <a:pt x="5420" y="24717"/>
                    <a:pt x="15069" y="15069"/>
                  </a:cubicBezTo>
                  <a:cubicBezTo>
                    <a:pt x="24717" y="5420"/>
                    <a:pt x="37803" y="0"/>
                    <a:pt x="51447" y="0"/>
                  </a:cubicBezTo>
                  <a:close/>
                </a:path>
              </a:pathLst>
            </a:custGeom>
            <a:solidFill>
              <a:srgbClr val="557C3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0" y="-9525"/>
              <a:ext cx="660094" cy="180410"/>
            </a:xfrm>
            <a:prstGeom prst="rect">
              <a:avLst/>
            </a:prstGeom>
          </p:spPr>
          <p:txBody>
            <a:bodyPr lIns="20588" tIns="20588" rIns="20588" bIns="20588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74" name="TextBox 74"/>
          <p:cNvSpPr txBox="1"/>
          <p:nvPr/>
        </p:nvSpPr>
        <p:spPr>
          <a:xfrm>
            <a:off x="98143" y="4388644"/>
            <a:ext cx="73413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ระยะเวลาดำเนินงาน :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94128" y="4664845"/>
            <a:ext cx="650757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กิจกรรมดำเนินงาน :</a:t>
            </a:r>
          </a:p>
        </p:txBody>
      </p:sp>
      <p:grpSp>
        <p:nvGrpSpPr>
          <p:cNvPr id="76" name="Group 76"/>
          <p:cNvGrpSpPr/>
          <p:nvPr/>
        </p:nvGrpSpPr>
        <p:grpSpPr>
          <a:xfrm>
            <a:off x="1197490" y="4827954"/>
            <a:ext cx="1047608" cy="834454"/>
            <a:chOff x="0" y="0"/>
            <a:chExt cx="919067" cy="732067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919067" cy="732067"/>
            </a:xfrm>
            <a:custGeom>
              <a:avLst/>
              <a:gdLst/>
              <a:ahLst/>
              <a:cxnLst/>
              <a:rect l="l" t="t" r="r" b="b"/>
              <a:pathLst>
                <a:path w="919067" h="732067">
                  <a:moveTo>
                    <a:pt x="96071" y="0"/>
                  </a:moveTo>
                  <a:lnTo>
                    <a:pt x="822996" y="0"/>
                  </a:lnTo>
                  <a:cubicBezTo>
                    <a:pt x="876055" y="0"/>
                    <a:pt x="919067" y="43013"/>
                    <a:pt x="919067" y="96071"/>
                  </a:cubicBezTo>
                  <a:lnTo>
                    <a:pt x="919067" y="635996"/>
                  </a:lnTo>
                  <a:cubicBezTo>
                    <a:pt x="919067" y="661476"/>
                    <a:pt x="908946" y="685912"/>
                    <a:pt x="890929" y="703929"/>
                  </a:cubicBezTo>
                  <a:cubicBezTo>
                    <a:pt x="872912" y="721945"/>
                    <a:pt x="848476" y="732067"/>
                    <a:pt x="822996" y="732067"/>
                  </a:cubicBezTo>
                  <a:lnTo>
                    <a:pt x="96071" y="732067"/>
                  </a:lnTo>
                  <a:cubicBezTo>
                    <a:pt x="70592" y="732067"/>
                    <a:pt x="46155" y="721945"/>
                    <a:pt x="28139" y="703929"/>
                  </a:cubicBezTo>
                  <a:cubicBezTo>
                    <a:pt x="10122" y="685912"/>
                    <a:pt x="0" y="661476"/>
                    <a:pt x="0" y="635996"/>
                  </a:cubicBezTo>
                  <a:lnTo>
                    <a:pt x="0" y="96071"/>
                  </a:lnTo>
                  <a:cubicBezTo>
                    <a:pt x="0" y="70592"/>
                    <a:pt x="10122" y="46155"/>
                    <a:pt x="28139" y="28139"/>
                  </a:cubicBezTo>
                  <a:cubicBezTo>
                    <a:pt x="46155" y="10122"/>
                    <a:pt x="70592" y="0"/>
                    <a:pt x="96071" y="0"/>
                  </a:cubicBezTo>
                  <a:close/>
                </a:path>
              </a:pathLst>
            </a:custGeom>
            <a:solidFill>
              <a:srgbClr val="ADDB8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0" y="-9525"/>
              <a:ext cx="919067" cy="741592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marL="0" lvl="0" indent="0" algn="ctr">
                <a:lnSpc>
                  <a:spcPts val="63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2294701" y="4814305"/>
            <a:ext cx="1135306" cy="834454"/>
            <a:chOff x="0" y="0"/>
            <a:chExt cx="996005" cy="732067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996005" cy="732067"/>
            </a:xfrm>
            <a:custGeom>
              <a:avLst/>
              <a:gdLst/>
              <a:ahLst/>
              <a:cxnLst/>
              <a:rect l="l" t="t" r="r" b="b"/>
              <a:pathLst>
                <a:path w="996005" h="732067">
                  <a:moveTo>
                    <a:pt x="88650" y="0"/>
                  </a:moveTo>
                  <a:lnTo>
                    <a:pt x="907355" y="0"/>
                  </a:lnTo>
                  <a:cubicBezTo>
                    <a:pt x="930866" y="0"/>
                    <a:pt x="953415" y="9340"/>
                    <a:pt x="970040" y="25965"/>
                  </a:cubicBezTo>
                  <a:cubicBezTo>
                    <a:pt x="986665" y="42590"/>
                    <a:pt x="996005" y="65139"/>
                    <a:pt x="996005" y="88650"/>
                  </a:cubicBezTo>
                  <a:lnTo>
                    <a:pt x="996005" y="643417"/>
                  </a:lnTo>
                  <a:cubicBezTo>
                    <a:pt x="996005" y="666929"/>
                    <a:pt x="986665" y="689477"/>
                    <a:pt x="970040" y="706102"/>
                  </a:cubicBezTo>
                  <a:cubicBezTo>
                    <a:pt x="953415" y="722727"/>
                    <a:pt x="930866" y="732067"/>
                    <a:pt x="907355" y="732067"/>
                  </a:cubicBezTo>
                  <a:lnTo>
                    <a:pt x="88650" y="732067"/>
                  </a:lnTo>
                  <a:cubicBezTo>
                    <a:pt x="65139" y="732067"/>
                    <a:pt x="42590" y="722727"/>
                    <a:pt x="25965" y="706102"/>
                  </a:cubicBezTo>
                  <a:cubicBezTo>
                    <a:pt x="9340" y="689477"/>
                    <a:pt x="0" y="666929"/>
                    <a:pt x="0" y="643417"/>
                  </a:cubicBezTo>
                  <a:lnTo>
                    <a:pt x="0" y="88650"/>
                  </a:lnTo>
                  <a:cubicBezTo>
                    <a:pt x="0" y="65139"/>
                    <a:pt x="9340" y="42590"/>
                    <a:pt x="25965" y="25965"/>
                  </a:cubicBezTo>
                  <a:cubicBezTo>
                    <a:pt x="42590" y="9340"/>
                    <a:pt x="65139" y="0"/>
                    <a:pt x="88650" y="0"/>
                  </a:cubicBezTo>
                  <a:close/>
                </a:path>
              </a:pathLst>
            </a:custGeom>
            <a:solidFill>
              <a:srgbClr val="ADDB8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0" y="-9525"/>
              <a:ext cx="996005" cy="741592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marL="0" lvl="0" indent="0" algn="ctr">
                <a:lnSpc>
                  <a:spcPts val="63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2" name="TextBox 82"/>
          <p:cNvSpPr txBox="1"/>
          <p:nvPr/>
        </p:nvSpPr>
        <p:spPr>
          <a:xfrm>
            <a:off x="386945" y="4904154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ผลผลิต (Output)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509493" y="4904154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ผลลัทธ์ (Outcome)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2626632" y="4902970"/>
            <a:ext cx="580968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ผลกระทบ (Impact)/SROI</a:t>
            </a:r>
          </a:p>
        </p:txBody>
      </p:sp>
      <p:grpSp>
        <p:nvGrpSpPr>
          <p:cNvPr id="85" name="Group 85"/>
          <p:cNvGrpSpPr/>
          <p:nvPr/>
        </p:nvGrpSpPr>
        <p:grpSpPr>
          <a:xfrm>
            <a:off x="94128" y="5729083"/>
            <a:ext cx="3423773" cy="613901"/>
            <a:chOff x="0" y="0"/>
            <a:chExt cx="3003679" cy="538576"/>
          </a:xfrm>
        </p:grpSpPr>
        <p:sp>
          <p:nvSpPr>
            <p:cNvPr id="86" name="Freeform 86"/>
            <p:cNvSpPr/>
            <p:nvPr/>
          </p:nvSpPr>
          <p:spPr>
            <a:xfrm>
              <a:off x="0" y="0"/>
              <a:ext cx="3003679" cy="538576"/>
            </a:xfrm>
            <a:custGeom>
              <a:avLst/>
              <a:gdLst/>
              <a:ahLst/>
              <a:cxnLst/>
              <a:rect l="l" t="t" r="r" b="b"/>
              <a:pathLst>
                <a:path w="3003679" h="538576">
                  <a:moveTo>
                    <a:pt x="29396" y="0"/>
                  </a:moveTo>
                  <a:lnTo>
                    <a:pt x="2974283" y="0"/>
                  </a:lnTo>
                  <a:cubicBezTo>
                    <a:pt x="2990518" y="0"/>
                    <a:pt x="3003679" y="13161"/>
                    <a:pt x="3003679" y="29396"/>
                  </a:cubicBezTo>
                  <a:lnTo>
                    <a:pt x="3003679" y="509180"/>
                  </a:lnTo>
                  <a:cubicBezTo>
                    <a:pt x="3003679" y="516976"/>
                    <a:pt x="3000582" y="524453"/>
                    <a:pt x="2995069" y="529966"/>
                  </a:cubicBezTo>
                  <a:cubicBezTo>
                    <a:pt x="2989556" y="535479"/>
                    <a:pt x="2982079" y="538576"/>
                    <a:pt x="2974283" y="538576"/>
                  </a:cubicBezTo>
                  <a:lnTo>
                    <a:pt x="29396" y="538576"/>
                  </a:lnTo>
                  <a:cubicBezTo>
                    <a:pt x="21600" y="538576"/>
                    <a:pt x="14123" y="535479"/>
                    <a:pt x="8610" y="529966"/>
                  </a:cubicBezTo>
                  <a:cubicBezTo>
                    <a:pt x="3097" y="524453"/>
                    <a:pt x="0" y="516976"/>
                    <a:pt x="0" y="509180"/>
                  </a:cubicBezTo>
                  <a:lnTo>
                    <a:pt x="0" y="29396"/>
                  </a:lnTo>
                  <a:cubicBezTo>
                    <a:pt x="0" y="21600"/>
                    <a:pt x="3097" y="14123"/>
                    <a:pt x="8610" y="8610"/>
                  </a:cubicBezTo>
                  <a:cubicBezTo>
                    <a:pt x="14123" y="3097"/>
                    <a:pt x="21600" y="0"/>
                    <a:pt x="29396" y="0"/>
                  </a:cubicBezTo>
                  <a:close/>
                </a:path>
              </a:pathLst>
            </a:custGeom>
            <a:solidFill>
              <a:srgbClr val="ADDB8D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0" y="-9525"/>
              <a:ext cx="3003679" cy="548101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88" name="TextBox 88"/>
          <p:cNvSpPr txBox="1"/>
          <p:nvPr/>
        </p:nvSpPr>
        <p:spPr>
          <a:xfrm>
            <a:off x="164311" y="5814808"/>
            <a:ext cx="601798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ผลการดำเนินงาน :</a:t>
            </a:r>
          </a:p>
        </p:txBody>
      </p:sp>
      <p:grpSp>
        <p:nvGrpSpPr>
          <p:cNvPr id="89" name="Group 89"/>
          <p:cNvGrpSpPr/>
          <p:nvPr/>
        </p:nvGrpSpPr>
        <p:grpSpPr>
          <a:xfrm>
            <a:off x="79862" y="6419184"/>
            <a:ext cx="3447788" cy="505673"/>
            <a:chOff x="0" y="0"/>
            <a:chExt cx="3024747" cy="443627"/>
          </a:xfrm>
        </p:grpSpPr>
        <p:sp>
          <p:nvSpPr>
            <p:cNvPr id="90" name="Freeform 90"/>
            <p:cNvSpPr/>
            <p:nvPr/>
          </p:nvSpPr>
          <p:spPr>
            <a:xfrm>
              <a:off x="0" y="0"/>
              <a:ext cx="3024747" cy="443627"/>
            </a:xfrm>
            <a:custGeom>
              <a:avLst/>
              <a:gdLst/>
              <a:ahLst/>
              <a:cxnLst/>
              <a:rect l="l" t="t" r="r" b="b"/>
              <a:pathLst>
                <a:path w="3024747" h="443627">
                  <a:moveTo>
                    <a:pt x="29191" y="0"/>
                  </a:moveTo>
                  <a:lnTo>
                    <a:pt x="2995556" y="0"/>
                  </a:lnTo>
                  <a:cubicBezTo>
                    <a:pt x="3003297" y="0"/>
                    <a:pt x="3010722" y="3075"/>
                    <a:pt x="3016197" y="8550"/>
                  </a:cubicBezTo>
                  <a:cubicBezTo>
                    <a:pt x="3021671" y="14024"/>
                    <a:pt x="3024747" y="21449"/>
                    <a:pt x="3024747" y="29191"/>
                  </a:cubicBezTo>
                  <a:lnTo>
                    <a:pt x="3024747" y="414436"/>
                  </a:lnTo>
                  <a:cubicBezTo>
                    <a:pt x="3024747" y="430558"/>
                    <a:pt x="3011677" y="443627"/>
                    <a:pt x="2995556" y="443627"/>
                  </a:cubicBezTo>
                  <a:lnTo>
                    <a:pt x="29191" y="443627"/>
                  </a:lnTo>
                  <a:cubicBezTo>
                    <a:pt x="13069" y="443627"/>
                    <a:pt x="0" y="430558"/>
                    <a:pt x="0" y="414436"/>
                  </a:cubicBezTo>
                  <a:lnTo>
                    <a:pt x="0" y="29191"/>
                  </a:lnTo>
                  <a:cubicBezTo>
                    <a:pt x="0" y="13069"/>
                    <a:pt x="13069" y="0"/>
                    <a:pt x="29191" y="0"/>
                  </a:cubicBezTo>
                  <a:close/>
                </a:path>
              </a:pathLst>
            </a:custGeom>
            <a:solidFill>
              <a:srgbClr val="ADDB8D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91" name="TextBox 91"/>
            <p:cNvSpPr txBox="1"/>
            <p:nvPr/>
          </p:nvSpPr>
          <p:spPr>
            <a:xfrm>
              <a:off x="0" y="-9525"/>
              <a:ext cx="3024747" cy="453152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92" name="TextBox 92"/>
          <p:cNvSpPr txBox="1"/>
          <p:nvPr/>
        </p:nvSpPr>
        <p:spPr>
          <a:xfrm>
            <a:off x="144139" y="7239182"/>
            <a:ext cx="3285868" cy="1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6"/>
              </a:lnSpc>
            </a:pPr>
            <a:r>
              <a:rPr lang="en-US" sz="76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ผู้รับผิดชอบโครงการ............................................หน่วยงาน..............................เบอร์โทร....................................Email..........................</a:t>
            </a:r>
          </a:p>
        </p:txBody>
      </p:sp>
      <p:grpSp>
        <p:nvGrpSpPr>
          <p:cNvPr id="93" name="Group 93"/>
          <p:cNvGrpSpPr/>
          <p:nvPr/>
        </p:nvGrpSpPr>
        <p:grpSpPr>
          <a:xfrm>
            <a:off x="2859595" y="1266814"/>
            <a:ext cx="570412" cy="641271"/>
            <a:chOff x="0" y="0"/>
            <a:chExt cx="760550" cy="855028"/>
          </a:xfrm>
        </p:grpSpPr>
        <p:grpSp>
          <p:nvGrpSpPr>
            <p:cNvPr id="94" name="Group 94"/>
            <p:cNvGrpSpPr/>
            <p:nvPr/>
          </p:nvGrpSpPr>
          <p:grpSpPr>
            <a:xfrm>
              <a:off x="0" y="0"/>
              <a:ext cx="760550" cy="855028"/>
              <a:chOff x="0" y="0"/>
              <a:chExt cx="433624" cy="487490"/>
            </a:xfrm>
          </p:grpSpPr>
          <p:sp>
            <p:nvSpPr>
              <p:cNvPr id="95" name="Freeform 95"/>
              <p:cNvSpPr/>
              <p:nvPr/>
            </p:nvSpPr>
            <p:spPr>
              <a:xfrm>
                <a:off x="0" y="0"/>
                <a:ext cx="433624" cy="487490"/>
              </a:xfrm>
              <a:custGeom>
                <a:avLst/>
                <a:gdLst/>
                <a:ahLst/>
                <a:cxnLst/>
                <a:rect l="l" t="t" r="r" b="b"/>
                <a:pathLst>
                  <a:path w="433624" h="487490">
                    <a:moveTo>
                      <a:pt x="0" y="0"/>
                    </a:moveTo>
                    <a:lnTo>
                      <a:pt x="433624" y="0"/>
                    </a:lnTo>
                    <a:lnTo>
                      <a:pt x="433624" y="487490"/>
                    </a:lnTo>
                    <a:lnTo>
                      <a:pt x="0" y="487490"/>
                    </a:lnTo>
                    <a:close/>
                  </a:path>
                </a:pathLst>
              </a:custGeom>
              <a:solidFill>
                <a:srgbClr val="FCF7AE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96" name="TextBox 96"/>
              <p:cNvSpPr txBox="1"/>
              <p:nvPr/>
            </p:nvSpPr>
            <p:spPr>
              <a:xfrm>
                <a:off x="0" y="-28575"/>
                <a:ext cx="433624" cy="5160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00"/>
                  </a:lnSpc>
                </a:pPr>
                <a:endParaRPr/>
              </a:p>
            </p:txBody>
          </p:sp>
        </p:grpSp>
        <p:sp>
          <p:nvSpPr>
            <p:cNvPr id="97" name="TextBox 97"/>
            <p:cNvSpPr txBox="1"/>
            <p:nvPr/>
          </p:nvSpPr>
          <p:spPr>
            <a:xfrm>
              <a:off x="92427" y="269541"/>
              <a:ext cx="626391" cy="205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รูปภาพ</a:t>
              </a:r>
            </a:p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เจ้าของผลงาน</a:t>
              </a:r>
            </a:p>
          </p:txBody>
        </p:sp>
      </p:grpSp>
      <p:sp>
        <p:nvSpPr>
          <p:cNvPr id="98" name="TextBox 98"/>
          <p:cNvSpPr txBox="1"/>
          <p:nvPr/>
        </p:nvSpPr>
        <p:spPr>
          <a:xfrm>
            <a:off x="121741" y="6489631"/>
            <a:ext cx="762120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ผลงานที่เป็นรูปธรรม :</a:t>
            </a:r>
          </a:p>
        </p:txBody>
      </p:sp>
      <p:sp>
        <p:nvSpPr>
          <p:cNvPr id="39" name="TextBox 54">
            <a:extLst>
              <a:ext uri="{FF2B5EF4-FFF2-40B4-BE49-F238E27FC236}">
                <a16:creationId xmlns:a16="http://schemas.microsoft.com/office/drawing/2014/main" id="{821AA6CF-2508-7567-236C-5F9AB5030A30}"/>
              </a:ext>
            </a:extLst>
          </p:cNvPr>
          <p:cNvSpPr txBox="1"/>
          <p:nvPr/>
        </p:nvSpPr>
        <p:spPr>
          <a:xfrm>
            <a:off x="2911908" y="490047"/>
            <a:ext cx="626426" cy="332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en-GB" sz="5400" b="1" spc="-21" dirty="0">
                <a:latin typeface="Th Sarabun New Bold"/>
                <a:ea typeface="Th Sarabun New Bold"/>
                <a:cs typeface="Th Sarabun New Bold"/>
                <a:sym typeface="Th Sarabun New Bold"/>
              </a:rPr>
              <a:t>P3</a:t>
            </a:r>
            <a:endParaRPr lang="en-US" sz="5400" b="1" spc="-21" dirty="0"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564000" cy="7560000"/>
          </a:xfrm>
          <a:custGeom>
            <a:avLst/>
            <a:gdLst/>
            <a:ahLst/>
            <a:cxnLst/>
            <a:rect l="l" t="t" r="r" b="b"/>
            <a:pathLst>
              <a:path w="3564000" h="7560000">
                <a:moveTo>
                  <a:pt x="0" y="0"/>
                </a:moveTo>
                <a:lnTo>
                  <a:pt x="3564000" y="0"/>
                </a:lnTo>
                <a:lnTo>
                  <a:pt x="3564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267" t="-1511" r="-59267" b="-151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>
            <a:off x="178660" y="5965115"/>
            <a:ext cx="2419200" cy="3354177"/>
          </a:xfrm>
          <a:custGeom>
            <a:avLst/>
            <a:gdLst/>
            <a:ahLst/>
            <a:cxnLst/>
            <a:rect l="l" t="t" r="r" b="b"/>
            <a:pathLst>
              <a:path w="2419200" h="3354177">
                <a:moveTo>
                  <a:pt x="0" y="0"/>
                </a:moveTo>
                <a:lnTo>
                  <a:pt x="2419200" y="0"/>
                </a:lnTo>
                <a:lnTo>
                  <a:pt x="2419200" y="3354177"/>
                </a:lnTo>
                <a:lnTo>
                  <a:pt x="0" y="33541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" name="Freeform 4"/>
          <p:cNvSpPr/>
          <p:nvPr/>
        </p:nvSpPr>
        <p:spPr>
          <a:xfrm>
            <a:off x="22206" y="6633553"/>
            <a:ext cx="3578702" cy="1403149"/>
          </a:xfrm>
          <a:custGeom>
            <a:avLst/>
            <a:gdLst/>
            <a:ahLst/>
            <a:cxnLst/>
            <a:rect l="l" t="t" r="r" b="b"/>
            <a:pathLst>
              <a:path w="3578702" h="1403149">
                <a:moveTo>
                  <a:pt x="0" y="0"/>
                </a:moveTo>
                <a:lnTo>
                  <a:pt x="3578702" y="0"/>
                </a:lnTo>
                <a:lnTo>
                  <a:pt x="3578702" y="1403150"/>
                </a:lnTo>
                <a:lnTo>
                  <a:pt x="0" y="1403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5" name="Freeform 5"/>
          <p:cNvSpPr/>
          <p:nvPr/>
        </p:nvSpPr>
        <p:spPr>
          <a:xfrm>
            <a:off x="112814" y="-540246"/>
            <a:ext cx="3451186" cy="3915781"/>
          </a:xfrm>
          <a:custGeom>
            <a:avLst/>
            <a:gdLst/>
            <a:ahLst/>
            <a:cxnLst/>
            <a:rect l="l" t="t" r="r" b="b"/>
            <a:pathLst>
              <a:path w="3451186" h="3915781">
                <a:moveTo>
                  <a:pt x="0" y="0"/>
                </a:moveTo>
                <a:lnTo>
                  <a:pt x="3451186" y="0"/>
                </a:lnTo>
                <a:lnTo>
                  <a:pt x="3451186" y="3915781"/>
                </a:lnTo>
                <a:lnTo>
                  <a:pt x="0" y="39157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577" r="-23214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" name="Freeform 6"/>
          <p:cNvSpPr/>
          <p:nvPr/>
        </p:nvSpPr>
        <p:spPr>
          <a:xfrm>
            <a:off x="-1117440" y="3792965"/>
            <a:ext cx="2308498" cy="3354177"/>
          </a:xfrm>
          <a:custGeom>
            <a:avLst/>
            <a:gdLst/>
            <a:ahLst/>
            <a:cxnLst/>
            <a:rect l="l" t="t" r="r" b="b"/>
            <a:pathLst>
              <a:path w="2419200" h="3354177">
                <a:moveTo>
                  <a:pt x="0" y="0"/>
                </a:moveTo>
                <a:lnTo>
                  <a:pt x="2419200" y="0"/>
                </a:lnTo>
                <a:lnTo>
                  <a:pt x="2419200" y="3354177"/>
                </a:lnTo>
                <a:lnTo>
                  <a:pt x="0" y="33541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7" name="Freeform 7"/>
          <p:cNvSpPr/>
          <p:nvPr/>
        </p:nvSpPr>
        <p:spPr>
          <a:xfrm>
            <a:off x="2780976" y="-259444"/>
            <a:ext cx="2419200" cy="3354177"/>
          </a:xfrm>
          <a:custGeom>
            <a:avLst/>
            <a:gdLst/>
            <a:ahLst/>
            <a:cxnLst/>
            <a:rect l="l" t="t" r="r" b="b"/>
            <a:pathLst>
              <a:path w="2419200" h="3354177">
                <a:moveTo>
                  <a:pt x="0" y="0"/>
                </a:moveTo>
                <a:lnTo>
                  <a:pt x="2419200" y="0"/>
                </a:lnTo>
                <a:lnTo>
                  <a:pt x="2419200" y="3354177"/>
                </a:lnTo>
                <a:lnTo>
                  <a:pt x="0" y="33541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8" name="Freeform 8"/>
          <p:cNvSpPr/>
          <p:nvPr/>
        </p:nvSpPr>
        <p:spPr>
          <a:xfrm flipH="1">
            <a:off x="112814" y="3419347"/>
            <a:ext cx="3451186" cy="3915781"/>
          </a:xfrm>
          <a:custGeom>
            <a:avLst/>
            <a:gdLst/>
            <a:ahLst/>
            <a:cxnLst/>
            <a:rect l="l" t="t" r="r" b="b"/>
            <a:pathLst>
              <a:path w="3451186" h="3915781">
                <a:moveTo>
                  <a:pt x="3451186" y="0"/>
                </a:moveTo>
                <a:lnTo>
                  <a:pt x="0" y="0"/>
                </a:lnTo>
                <a:lnTo>
                  <a:pt x="0" y="3915781"/>
                </a:lnTo>
                <a:lnTo>
                  <a:pt x="3451186" y="3915781"/>
                </a:lnTo>
                <a:lnTo>
                  <a:pt x="3451186" y="0"/>
                </a:lnTo>
                <a:close/>
              </a:path>
            </a:pathLst>
          </a:custGeom>
          <a:blipFill>
            <a:blip r:embed="rId5"/>
            <a:stretch>
              <a:fillRect l="-20617" r="-18174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9" name="Group 9"/>
          <p:cNvGrpSpPr/>
          <p:nvPr/>
        </p:nvGrpSpPr>
        <p:grpSpPr>
          <a:xfrm>
            <a:off x="0" y="4054785"/>
            <a:ext cx="3564000" cy="1185588"/>
            <a:chOff x="0" y="0"/>
            <a:chExt cx="3126700" cy="104011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26700" cy="1040117"/>
            </a:xfrm>
            <a:custGeom>
              <a:avLst/>
              <a:gdLst/>
              <a:ahLst/>
              <a:cxnLst/>
              <a:rect l="l" t="t" r="r" b="b"/>
              <a:pathLst>
                <a:path w="3126700" h="1040117">
                  <a:moveTo>
                    <a:pt x="28239" y="0"/>
                  </a:moveTo>
                  <a:lnTo>
                    <a:pt x="3098461" y="0"/>
                  </a:lnTo>
                  <a:cubicBezTo>
                    <a:pt x="3105950" y="0"/>
                    <a:pt x="3113133" y="2975"/>
                    <a:pt x="3118429" y="8271"/>
                  </a:cubicBezTo>
                  <a:cubicBezTo>
                    <a:pt x="3123725" y="13567"/>
                    <a:pt x="3126700" y="20750"/>
                    <a:pt x="3126700" y="28239"/>
                  </a:cubicBezTo>
                  <a:lnTo>
                    <a:pt x="3126700" y="1011878"/>
                  </a:lnTo>
                  <a:cubicBezTo>
                    <a:pt x="3126700" y="1019368"/>
                    <a:pt x="3123725" y="1026550"/>
                    <a:pt x="3118429" y="1031846"/>
                  </a:cubicBezTo>
                  <a:cubicBezTo>
                    <a:pt x="3113133" y="1037142"/>
                    <a:pt x="3105950" y="1040117"/>
                    <a:pt x="3098461" y="1040117"/>
                  </a:cubicBezTo>
                  <a:lnTo>
                    <a:pt x="28239" y="1040117"/>
                  </a:lnTo>
                  <a:cubicBezTo>
                    <a:pt x="20750" y="1040117"/>
                    <a:pt x="13567" y="1037142"/>
                    <a:pt x="8271" y="1031846"/>
                  </a:cubicBezTo>
                  <a:cubicBezTo>
                    <a:pt x="2975" y="1026550"/>
                    <a:pt x="0" y="1019368"/>
                    <a:pt x="0" y="1011878"/>
                  </a:cubicBezTo>
                  <a:lnTo>
                    <a:pt x="0" y="28239"/>
                  </a:lnTo>
                  <a:cubicBezTo>
                    <a:pt x="0" y="20750"/>
                    <a:pt x="2975" y="13567"/>
                    <a:pt x="8271" y="8271"/>
                  </a:cubicBezTo>
                  <a:cubicBezTo>
                    <a:pt x="13567" y="2975"/>
                    <a:pt x="20750" y="0"/>
                    <a:pt x="28239" y="0"/>
                  </a:cubicBezTo>
                  <a:close/>
                </a:path>
              </a:pathLst>
            </a:custGeom>
            <a:solidFill>
              <a:srgbClr val="D2ED8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3126700" cy="1049642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9557" y="1258561"/>
            <a:ext cx="3564000" cy="399695"/>
            <a:chOff x="0" y="0"/>
            <a:chExt cx="3126700" cy="3506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26700" cy="350653"/>
            </a:xfrm>
            <a:custGeom>
              <a:avLst/>
              <a:gdLst/>
              <a:ahLst/>
              <a:cxnLst/>
              <a:rect l="l" t="t" r="r" b="b"/>
              <a:pathLst>
                <a:path w="3126700" h="350653">
                  <a:moveTo>
                    <a:pt x="28239" y="0"/>
                  </a:moveTo>
                  <a:lnTo>
                    <a:pt x="3098461" y="0"/>
                  </a:lnTo>
                  <a:cubicBezTo>
                    <a:pt x="3105950" y="0"/>
                    <a:pt x="3113133" y="2975"/>
                    <a:pt x="3118429" y="8271"/>
                  </a:cubicBezTo>
                  <a:cubicBezTo>
                    <a:pt x="3123725" y="13567"/>
                    <a:pt x="3126700" y="20750"/>
                    <a:pt x="3126700" y="28239"/>
                  </a:cubicBezTo>
                  <a:lnTo>
                    <a:pt x="3126700" y="322413"/>
                  </a:lnTo>
                  <a:cubicBezTo>
                    <a:pt x="3126700" y="329903"/>
                    <a:pt x="3123725" y="337086"/>
                    <a:pt x="3118429" y="342382"/>
                  </a:cubicBezTo>
                  <a:cubicBezTo>
                    <a:pt x="3113133" y="347677"/>
                    <a:pt x="3105950" y="350653"/>
                    <a:pt x="3098461" y="350653"/>
                  </a:cubicBezTo>
                  <a:lnTo>
                    <a:pt x="28239" y="350653"/>
                  </a:lnTo>
                  <a:cubicBezTo>
                    <a:pt x="20750" y="350653"/>
                    <a:pt x="13567" y="347677"/>
                    <a:pt x="8271" y="342382"/>
                  </a:cubicBezTo>
                  <a:cubicBezTo>
                    <a:pt x="2975" y="337086"/>
                    <a:pt x="0" y="329903"/>
                    <a:pt x="0" y="322413"/>
                  </a:cubicBezTo>
                  <a:lnTo>
                    <a:pt x="0" y="28239"/>
                  </a:lnTo>
                  <a:cubicBezTo>
                    <a:pt x="0" y="20750"/>
                    <a:pt x="2975" y="13567"/>
                    <a:pt x="8271" y="8271"/>
                  </a:cubicBezTo>
                  <a:cubicBezTo>
                    <a:pt x="13567" y="2975"/>
                    <a:pt x="20750" y="0"/>
                    <a:pt x="28239" y="0"/>
                  </a:cubicBezTo>
                  <a:close/>
                </a:path>
              </a:pathLst>
            </a:custGeom>
            <a:solidFill>
              <a:srgbClr val="D2ED8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3126700" cy="360178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28499" y="1311777"/>
            <a:ext cx="1028082" cy="254450"/>
          </a:xfrm>
          <a:custGeom>
            <a:avLst/>
            <a:gdLst/>
            <a:ahLst/>
            <a:cxnLst/>
            <a:rect l="l" t="t" r="r" b="b"/>
            <a:pathLst>
              <a:path w="1028082" h="254450">
                <a:moveTo>
                  <a:pt x="0" y="0"/>
                </a:moveTo>
                <a:lnTo>
                  <a:pt x="1028082" y="0"/>
                </a:lnTo>
                <a:lnTo>
                  <a:pt x="1028082" y="254450"/>
                </a:lnTo>
                <a:lnTo>
                  <a:pt x="0" y="2544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6" name="TextBox 16"/>
          <p:cNvSpPr txBox="1"/>
          <p:nvPr/>
        </p:nvSpPr>
        <p:spPr>
          <a:xfrm>
            <a:off x="492170" y="173789"/>
            <a:ext cx="2521162" cy="61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6"/>
              </a:lnSpc>
            </a:pPr>
            <a:r>
              <a:rPr lang="th-TH" sz="1400" b="1" spc="-25" dirty="0">
                <a:solidFill>
                  <a:srgbClr val="1B7619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โครงการ</a:t>
            </a:r>
            <a:r>
              <a:rPr lang="en-US" sz="1400" b="1" spc="-25" dirty="0" err="1">
                <a:solidFill>
                  <a:srgbClr val="1B7619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มหาวิทยาลัยราชภัฏเพื่อการพัฒนาท้องถิ่น</a:t>
            </a:r>
            <a:r>
              <a:rPr lang="en-US" sz="1400" b="1" spc="-25" dirty="0">
                <a:solidFill>
                  <a:srgbClr val="1B7619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1B7619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ประจำปีงบประมาณ</a:t>
            </a:r>
            <a:r>
              <a:rPr lang="en-US" sz="1400" b="1" spc="-25" dirty="0">
                <a:solidFill>
                  <a:srgbClr val="1B7619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  <a:r>
              <a:rPr lang="en-US" sz="1400" b="1" spc="-25" dirty="0" err="1">
                <a:solidFill>
                  <a:srgbClr val="1B7619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พ.ศ</a:t>
            </a:r>
            <a:r>
              <a:rPr lang="en-US" sz="1400" b="1" spc="-25" dirty="0">
                <a:solidFill>
                  <a:srgbClr val="1B7619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. 2569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1B7619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มหาวิทยาลัยราชภัฏมหาสารคาม</a:t>
            </a:r>
            <a:endParaRPr lang="en-US" sz="1400" b="1" spc="-25" dirty="0">
              <a:solidFill>
                <a:srgbClr val="1B7619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58615" y="368045"/>
            <a:ext cx="323069" cy="452296"/>
          </a:xfrm>
          <a:custGeom>
            <a:avLst/>
            <a:gdLst/>
            <a:ahLst/>
            <a:cxnLst/>
            <a:rect l="l" t="t" r="r" b="b"/>
            <a:pathLst>
              <a:path w="434540" h="608356">
                <a:moveTo>
                  <a:pt x="0" y="0"/>
                </a:moveTo>
                <a:lnTo>
                  <a:pt x="434540" y="0"/>
                </a:lnTo>
                <a:lnTo>
                  <a:pt x="434540" y="608355"/>
                </a:lnTo>
                <a:lnTo>
                  <a:pt x="0" y="6083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8" name="Freeform 18"/>
          <p:cNvSpPr/>
          <p:nvPr/>
        </p:nvSpPr>
        <p:spPr>
          <a:xfrm>
            <a:off x="315536" y="264656"/>
            <a:ext cx="629454" cy="615383"/>
          </a:xfrm>
          <a:custGeom>
            <a:avLst/>
            <a:gdLst/>
            <a:ahLst/>
            <a:cxnLst/>
            <a:rect l="l" t="t" r="r" b="b"/>
            <a:pathLst>
              <a:path w="745699" h="671491">
                <a:moveTo>
                  <a:pt x="0" y="0"/>
                </a:moveTo>
                <a:lnTo>
                  <a:pt x="745699" y="0"/>
                </a:lnTo>
                <a:lnTo>
                  <a:pt x="745699" y="671491"/>
                </a:lnTo>
                <a:lnTo>
                  <a:pt x="0" y="6714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 dirty="0"/>
          </a:p>
        </p:txBody>
      </p:sp>
      <p:grpSp>
        <p:nvGrpSpPr>
          <p:cNvPr id="19" name="Group 19"/>
          <p:cNvGrpSpPr/>
          <p:nvPr/>
        </p:nvGrpSpPr>
        <p:grpSpPr>
          <a:xfrm>
            <a:off x="0" y="812936"/>
            <a:ext cx="3564000" cy="399695"/>
            <a:chOff x="0" y="0"/>
            <a:chExt cx="3126700" cy="35065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26700" cy="350653"/>
            </a:xfrm>
            <a:custGeom>
              <a:avLst/>
              <a:gdLst/>
              <a:ahLst/>
              <a:cxnLst/>
              <a:rect l="l" t="t" r="r" b="b"/>
              <a:pathLst>
                <a:path w="3126700" h="350653">
                  <a:moveTo>
                    <a:pt x="28239" y="0"/>
                  </a:moveTo>
                  <a:lnTo>
                    <a:pt x="3098461" y="0"/>
                  </a:lnTo>
                  <a:cubicBezTo>
                    <a:pt x="3105950" y="0"/>
                    <a:pt x="3113133" y="2975"/>
                    <a:pt x="3118429" y="8271"/>
                  </a:cubicBezTo>
                  <a:cubicBezTo>
                    <a:pt x="3123725" y="13567"/>
                    <a:pt x="3126700" y="20750"/>
                    <a:pt x="3126700" y="28239"/>
                  </a:cubicBezTo>
                  <a:lnTo>
                    <a:pt x="3126700" y="322413"/>
                  </a:lnTo>
                  <a:cubicBezTo>
                    <a:pt x="3126700" y="329903"/>
                    <a:pt x="3123725" y="337086"/>
                    <a:pt x="3118429" y="342382"/>
                  </a:cubicBezTo>
                  <a:cubicBezTo>
                    <a:pt x="3113133" y="347677"/>
                    <a:pt x="3105950" y="350653"/>
                    <a:pt x="3098461" y="350653"/>
                  </a:cubicBezTo>
                  <a:lnTo>
                    <a:pt x="28239" y="350653"/>
                  </a:lnTo>
                  <a:cubicBezTo>
                    <a:pt x="20750" y="350653"/>
                    <a:pt x="13567" y="347677"/>
                    <a:pt x="8271" y="342382"/>
                  </a:cubicBezTo>
                  <a:cubicBezTo>
                    <a:pt x="2975" y="337086"/>
                    <a:pt x="0" y="329903"/>
                    <a:pt x="0" y="322413"/>
                  </a:cubicBezTo>
                  <a:lnTo>
                    <a:pt x="0" y="28239"/>
                  </a:lnTo>
                  <a:cubicBezTo>
                    <a:pt x="0" y="20750"/>
                    <a:pt x="2975" y="13567"/>
                    <a:pt x="8271" y="8271"/>
                  </a:cubicBezTo>
                  <a:cubicBezTo>
                    <a:pt x="13567" y="2975"/>
                    <a:pt x="20750" y="0"/>
                    <a:pt x="28239" y="0"/>
                  </a:cubicBezTo>
                  <a:close/>
                </a:path>
              </a:pathLst>
            </a:custGeom>
            <a:solidFill>
              <a:srgbClr val="D2ED8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3126700" cy="360178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12814" y="885655"/>
            <a:ext cx="3397486" cy="275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2"/>
              </a:lnSpc>
            </a:pPr>
            <a:r>
              <a:rPr lang="en-US" sz="1082" b="1" spc="40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P.3     </a:t>
            </a:r>
            <a:r>
              <a:rPr lang="en-US" sz="1082" b="1" spc="40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เสริมสร้างชุมชนรักษ์โลกเพื่อรับมือการเปลี่ยนแปลงสภาพภูมิอากาศ</a:t>
            </a:r>
            <a:endParaRPr lang="en-US" sz="1082" b="1" spc="40" dirty="0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  <a:p>
            <a:pPr algn="l">
              <a:lnSpc>
                <a:spcPts val="1082"/>
              </a:lnSpc>
            </a:pPr>
            <a:r>
              <a:rPr lang="en-US" sz="1082" b="1" spc="40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P.3.2   Climate Change</a:t>
            </a:r>
          </a:p>
        </p:txBody>
      </p:sp>
      <p:sp>
        <p:nvSpPr>
          <p:cNvPr id="23" name="Freeform 23"/>
          <p:cNvSpPr/>
          <p:nvPr/>
        </p:nvSpPr>
        <p:spPr>
          <a:xfrm rot="-674602">
            <a:off x="2778140" y="483392"/>
            <a:ext cx="266576" cy="366427"/>
          </a:xfrm>
          <a:custGeom>
            <a:avLst/>
            <a:gdLst/>
            <a:ahLst/>
            <a:cxnLst/>
            <a:rect l="l" t="t" r="r" b="b"/>
            <a:pathLst>
              <a:path w="266576" h="366427">
                <a:moveTo>
                  <a:pt x="0" y="0"/>
                </a:moveTo>
                <a:lnTo>
                  <a:pt x="266576" y="0"/>
                </a:lnTo>
                <a:lnTo>
                  <a:pt x="266576" y="366427"/>
                </a:lnTo>
                <a:lnTo>
                  <a:pt x="0" y="3664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4" name="Freeform 24"/>
          <p:cNvSpPr/>
          <p:nvPr/>
        </p:nvSpPr>
        <p:spPr>
          <a:xfrm rot="276148">
            <a:off x="3062292" y="617689"/>
            <a:ext cx="314442" cy="277626"/>
          </a:xfrm>
          <a:custGeom>
            <a:avLst/>
            <a:gdLst/>
            <a:ahLst/>
            <a:cxnLst/>
            <a:rect l="l" t="t" r="r" b="b"/>
            <a:pathLst>
              <a:path w="314442" h="277626">
                <a:moveTo>
                  <a:pt x="0" y="0"/>
                </a:moveTo>
                <a:lnTo>
                  <a:pt x="314442" y="0"/>
                </a:lnTo>
                <a:lnTo>
                  <a:pt x="314442" y="277625"/>
                </a:lnTo>
                <a:lnTo>
                  <a:pt x="0" y="27762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5" name="TextBox 25"/>
          <p:cNvSpPr txBox="1"/>
          <p:nvPr/>
        </p:nvSpPr>
        <p:spPr>
          <a:xfrm>
            <a:off x="103415" y="1377626"/>
            <a:ext cx="878249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ชื่อโครงการ/ชื่อผลงาน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22206" y="1705881"/>
            <a:ext cx="3564000" cy="781775"/>
            <a:chOff x="0" y="0"/>
            <a:chExt cx="3126700" cy="68585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126700" cy="685852"/>
            </a:xfrm>
            <a:custGeom>
              <a:avLst/>
              <a:gdLst/>
              <a:ahLst/>
              <a:cxnLst/>
              <a:rect l="l" t="t" r="r" b="b"/>
              <a:pathLst>
                <a:path w="3126700" h="685852">
                  <a:moveTo>
                    <a:pt x="28239" y="0"/>
                  </a:moveTo>
                  <a:lnTo>
                    <a:pt x="3098461" y="0"/>
                  </a:lnTo>
                  <a:cubicBezTo>
                    <a:pt x="3105950" y="0"/>
                    <a:pt x="3113133" y="2975"/>
                    <a:pt x="3118429" y="8271"/>
                  </a:cubicBezTo>
                  <a:cubicBezTo>
                    <a:pt x="3123725" y="13567"/>
                    <a:pt x="3126700" y="20750"/>
                    <a:pt x="3126700" y="28239"/>
                  </a:cubicBezTo>
                  <a:lnTo>
                    <a:pt x="3126700" y="657612"/>
                  </a:lnTo>
                  <a:cubicBezTo>
                    <a:pt x="3126700" y="665102"/>
                    <a:pt x="3123725" y="672285"/>
                    <a:pt x="3118429" y="677581"/>
                  </a:cubicBezTo>
                  <a:cubicBezTo>
                    <a:pt x="3113133" y="682876"/>
                    <a:pt x="3105950" y="685852"/>
                    <a:pt x="3098461" y="685852"/>
                  </a:cubicBezTo>
                  <a:lnTo>
                    <a:pt x="28239" y="685852"/>
                  </a:lnTo>
                  <a:cubicBezTo>
                    <a:pt x="20750" y="685852"/>
                    <a:pt x="13567" y="682876"/>
                    <a:pt x="8271" y="677581"/>
                  </a:cubicBezTo>
                  <a:cubicBezTo>
                    <a:pt x="2975" y="672285"/>
                    <a:pt x="0" y="665102"/>
                    <a:pt x="0" y="657612"/>
                  </a:cubicBezTo>
                  <a:lnTo>
                    <a:pt x="0" y="28239"/>
                  </a:lnTo>
                  <a:cubicBezTo>
                    <a:pt x="0" y="20750"/>
                    <a:pt x="2975" y="13567"/>
                    <a:pt x="8271" y="8271"/>
                  </a:cubicBezTo>
                  <a:cubicBezTo>
                    <a:pt x="13567" y="2975"/>
                    <a:pt x="20750" y="0"/>
                    <a:pt x="28239" y="0"/>
                  </a:cubicBezTo>
                  <a:close/>
                </a:path>
              </a:pathLst>
            </a:custGeom>
            <a:solidFill>
              <a:srgbClr val="D2ED8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9525"/>
              <a:ext cx="3126700" cy="695377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9557" y="1772556"/>
            <a:ext cx="764195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หลักการและเหตุผล :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0" y="2544806"/>
            <a:ext cx="3564000" cy="781775"/>
            <a:chOff x="0" y="0"/>
            <a:chExt cx="3126700" cy="685852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126700" cy="685852"/>
            </a:xfrm>
            <a:custGeom>
              <a:avLst/>
              <a:gdLst/>
              <a:ahLst/>
              <a:cxnLst/>
              <a:rect l="l" t="t" r="r" b="b"/>
              <a:pathLst>
                <a:path w="3126700" h="685852">
                  <a:moveTo>
                    <a:pt x="28239" y="0"/>
                  </a:moveTo>
                  <a:lnTo>
                    <a:pt x="3098461" y="0"/>
                  </a:lnTo>
                  <a:cubicBezTo>
                    <a:pt x="3105950" y="0"/>
                    <a:pt x="3113133" y="2975"/>
                    <a:pt x="3118429" y="8271"/>
                  </a:cubicBezTo>
                  <a:cubicBezTo>
                    <a:pt x="3123725" y="13567"/>
                    <a:pt x="3126700" y="20750"/>
                    <a:pt x="3126700" y="28239"/>
                  </a:cubicBezTo>
                  <a:lnTo>
                    <a:pt x="3126700" y="657612"/>
                  </a:lnTo>
                  <a:cubicBezTo>
                    <a:pt x="3126700" y="665102"/>
                    <a:pt x="3123725" y="672285"/>
                    <a:pt x="3118429" y="677581"/>
                  </a:cubicBezTo>
                  <a:cubicBezTo>
                    <a:pt x="3113133" y="682876"/>
                    <a:pt x="3105950" y="685852"/>
                    <a:pt x="3098461" y="685852"/>
                  </a:cubicBezTo>
                  <a:lnTo>
                    <a:pt x="28239" y="685852"/>
                  </a:lnTo>
                  <a:cubicBezTo>
                    <a:pt x="20750" y="685852"/>
                    <a:pt x="13567" y="682876"/>
                    <a:pt x="8271" y="677581"/>
                  </a:cubicBezTo>
                  <a:cubicBezTo>
                    <a:pt x="2975" y="672285"/>
                    <a:pt x="0" y="665102"/>
                    <a:pt x="0" y="657612"/>
                  </a:cubicBezTo>
                  <a:lnTo>
                    <a:pt x="0" y="28239"/>
                  </a:lnTo>
                  <a:cubicBezTo>
                    <a:pt x="0" y="20750"/>
                    <a:pt x="2975" y="13567"/>
                    <a:pt x="8271" y="8271"/>
                  </a:cubicBezTo>
                  <a:cubicBezTo>
                    <a:pt x="13567" y="2975"/>
                    <a:pt x="20750" y="0"/>
                    <a:pt x="28239" y="0"/>
                  </a:cubicBezTo>
                  <a:close/>
                </a:path>
              </a:pathLst>
            </a:custGeom>
            <a:solidFill>
              <a:srgbClr val="D2ED8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9525"/>
              <a:ext cx="3126700" cy="695377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03415" y="2649581"/>
            <a:ext cx="463896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วัตถุประสงค์ :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12814" y="2812689"/>
            <a:ext cx="135951" cy="440356"/>
            <a:chOff x="0" y="0"/>
            <a:chExt cx="181268" cy="587142"/>
          </a:xfrm>
        </p:grpSpPr>
        <p:sp>
          <p:nvSpPr>
            <p:cNvPr id="35" name="TextBox 35"/>
            <p:cNvSpPr txBox="1"/>
            <p:nvPr/>
          </p:nvSpPr>
          <p:spPr>
            <a:xfrm>
              <a:off x="24441" y="9525"/>
              <a:ext cx="134556" cy="104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"/>
                </a:lnSpc>
              </a:pPr>
              <a:r>
                <a:rPr lang="en-US" sz="560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0320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3167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2169" y="4691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4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0" y="3375535"/>
            <a:ext cx="3564000" cy="622100"/>
            <a:chOff x="0" y="0"/>
            <a:chExt cx="3126700" cy="545768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126700" cy="545768"/>
            </a:xfrm>
            <a:custGeom>
              <a:avLst/>
              <a:gdLst/>
              <a:ahLst/>
              <a:cxnLst/>
              <a:rect l="l" t="t" r="r" b="b"/>
              <a:pathLst>
                <a:path w="3126700" h="545768">
                  <a:moveTo>
                    <a:pt x="28239" y="0"/>
                  </a:moveTo>
                  <a:lnTo>
                    <a:pt x="3098461" y="0"/>
                  </a:lnTo>
                  <a:cubicBezTo>
                    <a:pt x="3105950" y="0"/>
                    <a:pt x="3113133" y="2975"/>
                    <a:pt x="3118429" y="8271"/>
                  </a:cubicBezTo>
                  <a:cubicBezTo>
                    <a:pt x="3123725" y="13567"/>
                    <a:pt x="3126700" y="20750"/>
                    <a:pt x="3126700" y="28239"/>
                  </a:cubicBezTo>
                  <a:lnTo>
                    <a:pt x="3126700" y="517529"/>
                  </a:lnTo>
                  <a:cubicBezTo>
                    <a:pt x="3126700" y="525019"/>
                    <a:pt x="3123725" y="532201"/>
                    <a:pt x="3118429" y="537497"/>
                  </a:cubicBezTo>
                  <a:cubicBezTo>
                    <a:pt x="3113133" y="542793"/>
                    <a:pt x="3105950" y="545768"/>
                    <a:pt x="3098461" y="545768"/>
                  </a:cubicBezTo>
                  <a:lnTo>
                    <a:pt x="28239" y="545768"/>
                  </a:lnTo>
                  <a:cubicBezTo>
                    <a:pt x="20750" y="545768"/>
                    <a:pt x="13567" y="542793"/>
                    <a:pt x="8271" y="537497"/>
                  </a:cubicBezTo>
                  <a:cubicBezTo>
                    <a:pt x="2975" y="532201"/>
                    <a:pt x="0" y="525019"/>
                    <a:pt x="0" y="517529"/>
                  </a:cubicBezTo>
                  <a:lnTo>
                    <a:pt x="0" y="28239"/>
                  </a:lnTo>
                  <a:cubicBezTo>
                    <a:pt x="0" y="20750"/>
                    <a:pt x="2975" y="13567"/>
                    <a:pt x="8271" y="8271"/>
                  </a:cubicBezTo>
                  <a:cubicBezTo>
                    <a:pt x="13567" y="2975"/>
                    <a:pt x="20750" y="0"/>
                    <a:pt x="28239" y="0"/>
                  </a:cubicBezTo>
                  <a:close/>
                </a:path>
              </a:pathLst>
            </a:custGeom>
            <a:solidFill>
              <a:srgbClr val="D2ED8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9525"/>
              <a:ext cx="3126700" cy="555293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17647" y="3442210"/>
            <a:ext cx="477506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กลุ่มเป้าหมาย :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3415" y="3623947"/>
            <a:ext cx="67680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สถานที่จัดโครงการ :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3415" y="3815209"/>
            <a:ext cx="73413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ระยะเวลาดำเนินงาน :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2995" y="4130985"/>
            <a:ext cx="650757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กิจกรรมดำเนินงาน :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2323320" y="4322048"/>
            <a:ext cx="944094" cy="867315"/>
            <a:chOff x="0" y="0"/>
            <a:chExt cx="828254" cy="760896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28254" cy="760896"/>
            </a:xfrm>
            <a:custGeom>
              <a:avLst/>
              <a:gdLst/>
              <a:ahLst/>
              <a:cxnLst/>
              <a:rect l="l" t="t" r="r" b="b"/>
              <a:pathLst>
                <a:path w="828254" h="760896">
                  <a:moveTo>
                    <a:pt x="106605" y="0"/>
                  </a:moveTo>
                  <a:lnTo>
                    <a:pt x="721649" y="0"/>
                  </a:lnTo>
                  <a:cubicBezTo>
                    <a:pt x="780525" y="0"/>
                    <a:pt x="828254" y="47729"/>
                    <a:pt x="828254" y="106605"/>
                  </a:cubicBezTo>
                  <a:lnTo>
                    <a:pt x="828254" y="654291"/>
                  </a:lnTo>
                  <a:cubicBezTo>
                    <a:pt x="828254" y="682565"/>
                    <a:pt x="817022" y="709680"/>
                    <a:pt x="797030" y="729672"/>
                  </a:cubicBezTo>
                  <a:cubicBezTo>
                    <a:pt x="777038" y="749665"/>
                    <a:pt x="749922" y="760896"/>
                    <a:pt x="721649" y="760896"/>
                  </a:cubicBezTo>
                  <a:lnTo>
                    <a:pt x="106605" y="760896"/>
                  </a:lnTo>
                  <a:cubicBezTo>
                    <a:pt x="47729" y="760896"/>
                    <a:pt x="0" y="713168"/>
                    <a:pt x="0" y="654291"/>
                  </a:cubicBezTo>
                  <a:lnTo>
                    <a:pt x="0" y="106605"/>
                  </a:lnTo>
                  <a:cubicBezTo>
                    <a:pt x="0" y="47729"/>
                    <a:pt x="47729" y="0"/>
                    <a:pt x="106605" y="0"/>
                  </a:cubicBezTo>
                  <a:close/>
                </a:path>
              </a:pathLst>
            </a:custGeom>
            <a:solidFill>
              <a:srgbClr val="DBF4CA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9525"/>
              <a:ext cx="828254" cy="770421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2523345" y="4438816"/>
            <a:ext cx="580968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ผลกระทบ (Impact)/SROI</a:t>
            </a:r>
          </a:p>
        </p:txBody>
      </p:sp>
      <p:grpSp>
        <p:nvGrpSpPr>
          <p:cNvPr id="50" name="Group 50"/>
          <p:cNvGrpSpPr/>
          <p:nvPr/>
        </p:nvGrpSpPr>
        <p:grpSpPr>
          <a:xfrm>
            <a:off x="180790" y="4322048"/>
            <a:ext cx="904716" cy="867315"/>
            <a:chOff x="0" y="0"/>
            <a:chExt cx="793708" cy="76089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793708" cy="760896"/>
            </a:xfrm>
            <a:custGeom>
              <a:avLst/>
              <a:gdLst/>
              <a:ahLst/>
              <a:cxnLst/>
              <a:rect l="l" t="t" r="r" b="b"/>
              <a:pathLst>
                <a:path w="793708" h="760896">
                  <a:moveTo>
                    <a:pt x="111245" y="0"/>
                  </a:moveTo>
                  <a:lnTo>
                    <a:pt x="682463" y="0"/>
                  </a:lnTo>
                  <a:cubicBezTo>
                    <a:pt x="743902" y="0"/>
                    <a:pt x="793708" y="49806"/>
                    <a:pt x="793708" y="111245"/>
                  </a:cubicBezTo>
                  <a:lnTo>
                    <a:pt x="793708" y="649651"/>
                  </a:lnTo>
                  <a:cubicBezTo>
                    <a:pt x="793708" y="711090"/>
                    <a:pt x="743902" y="760896"/>
                    <a:pt x="682463" y="760896"/>
                  </a:cubicBezTo>
                  <a:lnTo>
                    <a:pt x="111245" y="760896"/>
                  </a:lnTo>
                  <a:cubicBezTo>
                    <a:pt x="49806" y="760896"/>
                    <a:pt x="0" y="711090"/>
                    <a:pt x="0" y="649651"/>
                  </a:cubicBezTo>
                  <a:lnTo>
                    <a:pt x="0" y="111245"/>
                  </a:lnTo>
                  <a:cubicBezTo>
                    <a:pt x="0" y="49806"/>
                    <a:pt x="49806" y="0"/>
                    <a:pt x="111245" y="0"/>
                  </a:cubicBezTo>
                  <a:close/>
                </a:path>
              </a:pathLst>
            </a:custGeom>
            <a:solidFill>
              <a:srgbClr val="DBF4CA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9525"/>
              <a:ext cx="793708" cy="770421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411655" y="4436968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ผลผลิต (Output)</a:t>
            </a:r>
          </a:p>
        </p:txBody>
      </p:sp>
      <p:grpSp>
        <p:nvGrpSpPr>
          <p:cNvPr id="54" name="Group 54"/>
          <p:cNvGrpSpPr/>
          <p:nvPr/>
        </p:nvGrpSpPr>
        <p:grpSpPr>
          <a:xfrm>
            <a:off x="1300393" y="4322048"/>
            <a:ext cx="904716" cy="867315"/>
            <a:chOff x="0" y="0"/>
            <a:chExt cx="793708" cy="760896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793708" cy="760896"/>
            </a:xfrm>
            <a:custGeom>
              <a:avLst/>
              <a:gdLst/>
              <a:ahLst/>
              <a:cxnLst/>
              <a:rect l="l" t="t" r="r" b="b"/>
              <a:pathLst>
                <a:path w="793708" h="760896">
                  <a:moveTo>
                    <a:pt x="111245" y="0"/>
                  </a:moveTo>
                  <a:lnTo>
                    <a:pt x="682463" y="0"/>
                  </a:lnTo>
                  <a:cubicBezTo>
                    <a:pt x="743902" y="0"/>
                    <a:pt x="793708" y="49806"/>
                    <a:pt x="793708" y="111245"/>
                  </a:cubicBezTo>
                  <a:lnTo>
                    <a:pt x="793708" y="649651"/>
                  </a:lnTo>
                  <a:cubicBezTo>
                    <a:pt x="793708" y="711090"/>
                    <a:pt x="743902" y="760896"/>
                    <a:pt x="682463" y="760896"/>
                  </a:cubicBezTo>
                  <a:lnTo>
                    <a:pt x="111245" y="760896"/>
                  </a:lnTo>
                  <a:cubicBezTo>
                    <a:pt x="49806" y="760896"/>
                    <a:pt x="0" y="711090"/>
                    <a:pt x="0" y="649651"/>
                  </a:cubicBezTo>
                  <a:lnTo>
                    <a:pt x="0" y="111245"/>
                  </a:lnTo>
                  <a:cubicBezTo>
                    <a:pt x="0" y="49806"/>
                    <a:pt x="49806" y="0"/>
                    <a:pt x="111245" y="0"/>
                  </a:cubicBezTo>
                  <a:close/>
                </a:path>
              </a:pathLst>
            </a:custGeom>
            <a:solidFill>
              <a:srgbClr val="DBF4CA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0" y="-9525"/>
              <a:ext cx="793708" cy="770421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1592406" y="4438816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ผลลัทธ์ (Outcome)</a:t>
            </a:r>
          </a:p>
        </p:txBody>
      </p:sp>
      <p:grpSp>
        <p:nvGrpSpPr>
          <p:cNvPr id="58" name="Group 58"/>
          <p:cNvGrpSpPr/>
          <p:nvPr/>
        </p:nvGrpSpPr>
        <p:grpSpPr>
          <a:xfrm>
            <a:off x="28499" y="5287998"/>
            <a:ext cx="3564000" cy="843427"/>
            <a:chOff x="0" y="0"/>
            <a:chExt cx="3126700" cy="739939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3126700" cy="739939"/>
            </a:xfrm>
            <a:custGeom>
              <a:avLst/>
              <a:gdLst/>
              <a:ahLst/>
              <a:cxnLst/>
              <a:rect l="l" t="t" r="r" b="b"/>
              <a:pathLst>
                <a:path w="3126700" h="739939">
                  <a:moveTo>
                    <a:pt x="28239" y="0"/>
                  </a:moveTo>
                  <a:lnTo>
                    <a:pt x="3098461" y="0"/>
                  </a:lnTo>
                  <a:cubicBezTo>
                    <a:pt x="3105950" y="0"/>
                    <a:pt x="3113133" y="2975"/>
                    <a:pt x="3118429" y="8271"/>
                  </a:cubicBezTo>
                  <a:cubicBezTo>
                    <a:pt x="3123725" y="13567"/>
                    <a:pt x="3126700" y="20750"/>
                    <a:pt x="3126700" y="28239"/>
                  </a:cubicBezTo>
                  <a:lnTo>
                    <a:pt x="3126700" y="711700"/>
                  </a:lnTo>
                  <a:cubicBezTo>
                    <a:pt x="3126700" y="719189"/>
                    <a:pt x="3123725" y="726372"/>
                    <a:pt x="3118429" y="731668"/>
                  </a:cubicBezTo>
                  <a:cubicBezTo>
                    <a:pt x="3113133" y="736964"/>
                    <a:pt x="3105950" y="739939"/>
                    <a:pt x="3098461" y="739939"/>
                  </a:cubicBezTo>
                  <a:lnTo>
                    <a:pt x="28239" y="739939"/>
                  </a:lnTo>
                  <a:cubicBezTo>
                    <a:pt x="20750" y="739939"/>
                    <a:pt x="13567" y="736964"/>
                    <a:pt x="8271" y="731668"/>
                  </a:cubicBezTo>
                  <a:cubicBezTo>
                    <a:pt x="2975" y="726372"/>
                    <a:pt x="0" y="719189"/>
                    <a:pt x="0" y="711700"/>
                  </a:cubicBezTo>
                  <a:lnTo>
                    <a:pt x="0" y="28239"/>
                  </a:lnTo>
                  <a:cubicBezTo>
                    <a:pt x="0" y="20750"/>
                    <a:pt x="2975" y="13567"/>
                    <a:pt x="8271" y="8271"/>
                  </a:cubicBezTo>
                  <a:cubicBezTo>
                    <a:pt x="13567" y="2975"/>
                    <a:pt x="20750" y="0"/>
                    <a:pt x="28239" y="0"/>
                  </a:cubicBezTo>
                  <a:close/>
                </a:path>
              </a:pathLst>
            </a:custGeom>
            <a:solidFill>
              <a:srgbClr val="D2ED8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9525"/>
              <a:ext cx="3126700" cy="749464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140918" y="5383248"/>
            <a:ext cx="601798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ผลการดำเนินงาน :</a:t>
            </a:r>
          </a:p>
        </p:txBody>
      </p:sp>
      <p:grpSp>
        <p:nvGrpSpPr>
          <p:cNvPr id="62" name="Group 62"/>
          <p:cNvGrpSpPr/>
          <p:nvPr/>
        </p:nvGrpSpPr>
        <p:grpSpPr>
          <a:xfrm>
            <a:off x="0" y="6211840"/>
            <a:ext cx="3564000" cy="843427"/>
            <a:chOff x="0" y="0"/>
            <a:chExt cx="3126700" cy="739939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3126700" cy="739939"/>
            </a:xfrm>
            <a:custGeom>
              <a:avLst/>
              <a:gdLst/>
              <a:ahLst/>
              <a:cxnLst/>
              <a:rect l="l" t="t" r="r" b="b"/>
              <a:pathLst>
                <a:path w="3126700" h="739939">
                  <a:moveTo>
                    <a:pt x="28239" y="0"/>
                  </a:moveTo>
                  <a:lnTo>
                    <a:pt x="3098461" y="0"/>
                  </a:lnTo>
                  <a:cubicBezTo>
                    <a:pt x="3105950" y="0"/>
                    <a:pt x="3113133" y="2975"/>
                    <a:pt x="3118429" y="8271"/>
                  </a:cubicBezTo>
                  <a:cubicBezTo>
                    <a:pt x="3123725" y="13567"/>
                    <a:pt x="3126700" y="20750"/>
                    <a:pt x="3126700" y="28239"/>
                  </a:cubicBezTo>
                  <a:lnTo>
                    <a:pt x="3126700" y="711700"/>
                  </a:lnTo>
                  <a:cubicBezTo>
                    <a:pt x="3126700" y="719189"/>
                    <a:pt x="3123725" y="726372"/>
                    <a:pt x="3118429" y="731668"/>
                  </a:cubicBezTo>
                  <a:cubicBezTo>
                    <a:pt x="3113133" y="736964"/>
                    <a:pt x="3105950" y="739939"/>
                    <a:pt x="3098461" y="739939"/>
                  </a:cubicBezTo>
                  <a:lnTo>
                    <a:pt x="28239" y="739939"/>
                  </a:lnTo>
                  <a:cubicBezTo>
                    <a:pt x="20750" y="739939"/>
                    <a:pt x="13567" y="736964"/>
                    <a:pt x="8271" y="731668"/>
                  </a:cubicBezTo>
                  <a:cubicBezTo>
                    <a:pt x="2975" y="726372"/>
                    <a:pt x="0" y="719189"/>
                    <a:pt x="0" y="711700"/>
                  </a:cubicBezTo>
                  <a:lnTo>
                    <a:pt x="0" y="28239"/>
                  </a:lnTo>
                  <a:cubicBezTo>
                    <a:pt x="0" y="20750"/>
                    <a:pt x="2975" y="13567"/>
                    <a:pt x="8271" y="8271"/>
                  </a:cubicBezTo>
                  <a:cubicBezTo>
                    <a:pt x="13567" y="2975"/>
                    <a:pt x="20750" y="0"/>
                    <a:pt x="28239" y="0"/>
                  </a:cubicBezTo>
                  <a:close/>
                </a:path>
              </a:pathLst>
            </a:custGeom>
            <a:solidFill>
              <a:srgbClr val="D2ED8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9525"/>
              <a:ext cx="3126700" cy="749464"/>
            </a:xfrm>
            <a:prstGeom prst="rect">
              <a:avLst/>
            </a:prstGeom>
          </p:spPr>
          <p:txBody>
            <a:bodyPr lIns="21267" tIns="21267" rIns="21267" bIns="21267" rtlCol="0" anchor="ctr"/>
            <a:lstStyle/>
            <a:p>
              <a:pPr algn="ctr">
                <a:lnSpc>
                  <a:spcPts val="637"/>
                </a:lnSpc>
              </a:pPr>
              <a:endParaRPr/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139066" y="7296102"/>
            <a:ext cx="3285868" cy="1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6"/>
              </a:lnSpc>
            </a:pPr>
            <a:r>
              <a:rPr lang="en-US" sz="76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ผู้รับผิดชอบโครงการ............................................หน่วยงาน..............................เบอร์โทร....................................Email..........................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2885588" y="1037941"/>
            <a:ext cx="570412" cy="641271"/>
            <a:chOff x="0" y="0"/>
            <a:chExt cx="760550" cy="855028"/>
          </a:xfrm>
        </p:grpSpPr>
        <p:grpSp>
          <p:nvGrpSpPr>
            <p:cNvPr id="67" name="Group 67"/>
            <p:cNvGrpSpPr/>
            <p:nvPr/>
          </p:nvGrpSpPr>
          <p:grpSpPr>
            <a:xfrm>
              <a:off x="0" y="0"/>
              <a:ext cx="760550" cy="855028"/>
              <a:chOff x="0" y="0"/>
              <a:chExt cx="433624" cy="487490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433624" cy="487490"/>
              </a:xfrm>
              <a:custGeom>
                <a:avLst/>
                <a:gdLst/>
                <a:ahLst/>
                <a:cxnLst/>
                <a:rect l="l" t="t" r="r" b="b"/>
                <a:pathLst>
                  <a:path w="433624" h="487490">
                    <a:moveTo>
                      <a:pt x="0" y="0"/>
                    </a:moveTo>
                    <a:lnTo>
                      <a:pt x="433624" y="0"/>
                    </a:lnTo>
                    <a:lnTo>
                      <a:pt x="433624" y="487490"/>
                    </a:lnTo>
                    <a:lnTo>
                      <a:pt x="0" y="487490"/>
                    </a:lnTo>
                    <a:close/>
                  </a:path>
                </a:pathLst>
              </a:custGeom>
              <a:solidFill>
                <a:srgbClr val="FCF7AE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0" y="-28575"/>
                <a:ext cx="433624" cy="5160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00"/>
                  </a:lnSpc>
                </a:pPr>
                <a:endParaRPr/>
              </a:p>
            </p:txBody>
          </p:sp>
        </p:grpSp>
        <p:sp>
          <p:nvSpPr>
            <p:cNvPr id="70" name="TextBox 70"/>
            <p:cNvSpPr txBox="1"/>
            <p:nvPr/>
          </p:nvSpPr>
          <p:spPr>
            <a:xfrm>
              <a:off x="92427" y="269541"/>
              <a:ext cx="626391" cy="205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รูปภาพ</a:t>
              </a:r>
            </a:p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เจ้าของผลงาน</a:t>
              </a:r>
            </a:p>
          </p:txBody>
        </p:sp>
      </p:grpSp>
      <p:sp>
        <p:nvSpPr>
          <p:cNvPr id="71" name="TextBox 71"/>
          <p:cNvSpPr txBox="1"/>
          <p:nvPr/>
        </p:nvSpPr>
        <p:spPr>
          <a:xfrm>
            <a:off x="117647" y="6340975"/>
            <a:ext cx="762120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ผลงานที่เป็นรูปธรรม :</a:t>
            </a:r>
          </a:p>
        </p:txBody>
      </p:sp>
      <p:sp>
        <p:nvSpPr>
          <p:cNvPr id="73" name="TextBox 54">
            <a:extLst>
              <a:ext uri="{FF2B5EF4-FFF2-40B4-BE49-F238E27FC236}">
                <a16:creationId xmlns:a16="http://schemas.microsoft.com/office/drawing/2014/main" id="{DA94FE01-3F39-8353-3C4C-793AE235FF35}"/>
              </a:ext>
            </a:extLst>
          </p:cNvPr>
          <p:cNvSpPr txBox="1"/>
          <p:nvPr/>
        </p:nvSpPr>
        <p:spPr>
          <a:xfrm>
            <a:off x="2911908" y="490047"/>
            <a:ext cx="626426" cy="332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en-GB" sz="5400" b="1" spc="-21" dirty="0">
                <a:latin typeface="Th Sarabun New Bold"/>
                <a:ea typeface="Th Sarabun New Bold"/>
                <a:cs typeface="Th Sarabun New Bold"/>
                <a:sym typeface="Th Sarabun New Bold"/>
              </a:rPr>
              <a:t>P3</a:t>
            </a:r>
            <a:endParaRPr lang="en-US" sz="5400" b="1" spc="-21" dirty="0"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198</Words>
  <Application>Microsoft Office PowerPoint</Application>
  <PresentationFormat>กำหนดเอง</PresentationFormat>
  <Paragraphs>50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8" baseType="lpstr">
      <vt:lpstr>Th Sarabun New Bold</vt:lpstr>
      <vt:lpstr>Th Sarabun New</vt:lpstr>
      <vt:lpstr>Calibri</vt:lpstr>
      <vt:lpstr>Jua</vt:lpstr>
      <vt:lpstr>Arial</vt:lpstr>
      <vt:lpstr>Office Theme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สีเหลือง สีขาว เรียบง่าย โครงสร้างองค์กร เอกสาร A4</dc:title>
  <dc:creator>Lenovo</dc:creator>
  <cp:lastModifiedBy>nanthana rattanamueang</cp:lastModifiedBy>
  <cp:revision>8</cp:revision>
  <cp:lastPrinted>2026-08-11T08:49:13Z</cp:lastPrinted>
  <dcterms:created xsi:type="dcterms:W3CDTF">2006-08-16T00:00:00Z</dcterms:created>
  <dcterms:modified xsi:type="dcterms:W3CDTF">2026-08-11T08:49:26Z</dcterms:modified>
  <dc:identifier>DAG0AM2Hudg</dc:identifier>
</cp:coreProperties>
</file>