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8" r:id="rId2"/>
    <p:sldId id="259" r:id="rId3"/>
  </p:sldIdLst>
  <p:sldSz cx="3556000" cy="7556500"/>
  <p:notesSz cx="6858000" cy="9144000"/>
  <p:embeddedFontLst>
    <p:embeddedFont>
      <p:font typeface="Jua" panose="020B0604020202020204" charset="-127"/>
      <p:regular r:id="rId4"/>
    </p:embeddedFont>
    <p:embeddedFont>
      <p:font typeface="Th Sarabun New" panose="020B0500040200020003" pitchFamily="34" charset="-34"/>
      <p:regular r:id="rId5"/>
      <p:bold r:id="rId6"/>
      <p:italic r:id="rId7"/>
      <p:boldItalic r:id="rId8"/>
    </p:embeddedFont>
    <p:embeddedFont>
      <p:font typeface="Th Sarabun New Bold" panose="020B0500040200020003" pitchFamily="34" charset="-34"/>
      <p:regular r:id="rId9"/>
      <p:bold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92" d="100"/>
          <a:sy n="92" d="100"/>
        </p:scale>
        <p:origin x="399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presProps" Target="presProps.xml"/><Relationship Id="rId5" Type="http://schemas.openxmlformats.org/officeDocument/2006/relationships/font" Target="fonts/font2.fntdata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9.svg"/><Relationship Id="rId7" Type="http://schemas.openxmlformats.org/officeDocument/2006/relationships/image" Target="../media/image11.png"/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svg"/><Relationship Id="rId4" Type="http://schemas.openxmlformats.org/officeDocument/2006/relationships/image" Target="../media/image2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11461">
                <a:alpha val="100000"/>
              </a:srgbClr>
            </a:gs>
            <a:gs pos="50000">
              <a:srgbClr val="877AF7">
                <a:alpha val="100000"/>
              </a:srgbClr>
            </a:gs>
            <a:gs pos="100000">
              <a:srgbClr val="FFBCF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3775474"/>
            <a:ext cx="3516853" cy="3303033"/>
          </a:xfrm>
          <a:custGeom>
            <a:avLst/>
            <a:gdLst/>
            <a:ahLst/>
            <a:cxnLst/>
            <a:rect l="l" t="t" r="r" b="b"/>
            <a:pathLst>
              <a:path w="3516853" h="3303033">
                <a:moveTo>
                  <a:pt x="3516853" y="0"/>
                </a:moveTo>
                <a:lnTo>
                  <a:pt x="0" y="0"/>
                </a:lnTo>
                <a:lnTo>
                  <a:pt x="0" y="3303034"/>
                </a:lnTo>
                <a:lnTo>
                  <a:pt x="3516853" y="3303034"/>
                </a:lnTo>
                <a:lnTo>
                  <a:pt x="3516853" y="0"/>
                </a:lnTo>
                <a:close/>
              </a:path>
            </a:pathLst>
          </a:custGeom>
          <a:blipFill>
            <a:blip r:embed="rId2"/>
            <a:stretch>
              <a:fillRect l="-3619" t="-2042" r="-102299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3" name="Freeform 3"/>
          <p:cNvSpPr/>
          <p:nvPr/>
        </p:nvSpPr>
        <p:spPr>
          <a:xfrm>
            <a:off x="0" y="3775474"/>
            <a:ext cx="3516853" cy="2194632"/>
          </a:xfrm>
          <a:custGeom>
            <a:avLst/>
            <a:gdLst/>
            <a:ahLst/>
            <a:cxnLst/>
            <a:rect l="l" t="t" r="r" b="b"/>
            <a:pathLst>
              <a:path w="3516853" h="2194632">
                <a:moveTo>
                  <a:pt x="0" y="0"/>
                </a:moveTo>
                <a:lnTo>
                  <a:pt x="3516853" y="0"/>
                </a:lnTo>
                <a:lnTo>
                  <a:pt x="3516853" y="2194633"/>
                </a:lnTo>
                <a:lnTo>
                  <a:pt x="0" y="21946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970" r="-95646" b="-41946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4" name="Freeform 4"/>
          <p:cNvSpPr/>
          <p:nvPr/>
        </p:nvSpPr>
        <p:spPr>
          <a:xfrm>
            <a:off x="446402" y="4064654"/>
            <a:ext cx="2772690" cy="1946280"/>
          </a:xfrm>
          <a:custGeom>
            <a:avLst/>
            <a:gdLst/>
            <a:ahLst/>
            <a:cxnLst/>
            <a:rect l="l" t="t" r="r" b="b"/>
            <a:pathLst>
              <a:path w="2772690" h="1946280">
                <a:moveTo>
                  <a:pt x="0" y="0"/>
                </a:moveTo>
                <a:lnTo>
                  <a:pt x="2772690" y="0"/>
                </a:lnTo>
                <a:lnTo>
                  <a:pt x="2772690" y="1946280"/>
                </a:lnTo>
                <a:lnTo>
                  <a:pt x="0" y="19462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000"/>
            </a:blip>
            <a:stretch>
              <a:fillRect b="-36366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5" name="Freeform 5"/>
          <p:cNvSpPr/>
          <p:nvPr/>
        </p:nvSpPr>
        <p:spPr>
          <a:xfrm rot="311469">
            <a:off x="96143" y="2351471"/>
            <a:ext cx="192735" cy="286240"/>
          </a:xfrm>
          <a:custGeom>
            <a:avLst/>
            <a:gdLst/>
            <a:ahLst/>
            <a:cxnLst/>
            <a:rect l="l" t="t" r="r" b="b"/>
            <a:pathLst>
              <a:path w="192735" h="286240">
                <a:moveTo>
                  <a:pt x="0" y="0"/>
                </a:moveTo>
                <a:lnTo>
                  <a:pt x="192734" y="0"/>
                </a:lnTo>
                <a:lnTo>
                  <a:pt x="192734" y="286239"/>
                </a:lnTo>
                <a:lnTo>
                  <a:pt x="0" y="28623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6" name="Freeform 6"/>
          <p:cNvSpPr/>
          <p:nvPr/>
        </p:nvSpPr>
        <p:spPr>
          <a:xfrm>
            <a:off x="40087" y="2423760"/>
            <a:ext cx="3516853" cy="5136240"/>
          </a:xfrm>
          <a:custGeom>
            <a:avLst/>
            <a:gdLst/>
            <a:ahLst/>
            <a:cxnLst/>
            <a:rect l="l" t="t" r="r" b="b"/>
            <a:pathLst>
              <a:path w="3516853" h="5136240">
                <a:moveTo>
                  <a:pt x="0" y="0"/>
                </a:moveTo>
                <a:lnTo>
                  <a:pt x="3516853" y="0"/>
                </a:lnTo>
                <a:lnTo>
                  <a:pt x="3516853" y="5136240"/>
                </a:lnTo>
                <a:lnTo>
                  <a:pt x="0" y="513624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86000"/>
            </a:blip>
            <a:stretch>
              <a:fillRect l="-71535" r="-75374" b="-7777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7" name="Freeform 7"/>
          <p:cNvSpPr/>
          <p:nvPr/>
        </p:nvSpPr>
        <p:spPr>
          <a:xfrm>
            <a:off x="1740274" y="6233202"/>
            <a:ext cx="909478" cy="1029112"/>
          </a:xfrm>
          <a:custGeom>
            <a:avLst/>
            <a:gdLst/>
            <a:ahLst/>
            <a:cxnLst/>
            <a:rect l="l" t="t" r="r" b="b"/>
            <a:pathLst>
              <a:path w="909478" h="1029112">
                <a:moveTo>
                  <a:pt x="0" y="0"/>
                </a:moveTo>
                <a:lnTo>
                  <a:pt x="909478" y="0"/>
                </a:lnTo>
                <a:lnTo>
                  <a:pt x="909478" y="1029112"/>
                </a:lnTo>
                <a:lnTo>
                  <a:pt x="0" y="102911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4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8" name="Freeform 8"/>
          <p:cNvSpPr/>
          <p:nvPr/>
        </p:nvSpPr>
        <p:spPr>
          <a:xfrm>
            <a:off x="2231096" y="5713248"/>
            <a:ext cx="1368987" cy="1549066"/>
          </a:xfrm>
          <a:custGeom>
            <a:avLst/>
            <a:gdLst/>
            <a:ahLst/>
            <a:cxnLst/>
            <a:rect l="l" t="t" r="r" b="b"/>
            <a:pathLst>
              <a:path w="1368987" h="1549066">
                <a:moveTo>
                  <a:pt x="0" y="0"/>
                </a:moveTo>
                <a:lnTo>
                  <a:pt x="1368987" y="0"/>
                </a:lnTo>
                <a:lnTo>
                  <a:pt x="1368987" y="1549066"/>
                </a:lnTo>
                <a:lnTo>
                  <a:pt x="0" y="15490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4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9" name="Freeform 9"/>
          <p:cNvSpPr/>
          <p:nvPr/>
        </p:nvSpPr>
        <p:spPr>
          <a:xfrm>
            <a:off x="-21482" y="5409472"/>
            <a:ext cx="1645685" cy="1862161"/>
          </a:xfrm>
          <a:custGeom>
            <a:avLst/>
            <a:gdLst/>
            <a:ahLst/>
            <a:cxnLst/>
            <a:rect l="l" t="t" r="r" b="b"/>
            <a:pathLst>
              <a:path w="1645685" h="1862161">
                <a:moveTo>
                  <a:pt x="0" y="0"/>
                </a:moveTo>
                <a:lnTo>
                  <a:pt x="1645685" y="0"/>
                </a:lnTo>
                <a:lnTo>
                  <a:pt x="1645685" y="1862161"/>
                </a:lnTo>
                <a:lnTo>
                  <a:pt x="0" y="186216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6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10" name="Freeform 10"/>
          <p:cNvSpPr/>
          <p:nvPr/>
        </p:nvSpPr>
        <p:spPr>
          <a:xfrm>
            <a:off x="1159003" y="5744704"/>
            <a:ext cx="673744" cy="1526898"/>
          </a:xfrm>
          <a:custGeom>
            <a:avLst/>
            <a:gdLst/>
            <a:ahLst/>
            <a:cxnLst/>
            <a:rect l="l" t="t" r="r" b="b"/>
            <a:pathLst>
              <a:path w="673744" h="1526898">
                <a:moveTo>
                  <a:pt x="0" y="0"/>
                </a:moveTo>
                <a:lnTo>
                  <a:pt x="673744" y="0"/>
                </a:lnTo>
                <a:lnTo>
                  <a:pt x="673744" y="1526898"/>
                </a:lnTo>
                <a:lnTo>
                  <a:pt x="0" y="15268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9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11" name="Freeform 11"/>
          <p:cNvSpPr/>
          <p:nvPr/>
        </p:nvSpPr>
        <p:spPr>
          <a:xfrm>
            <a:off x="1391712" y="6137478"/>
            <a:ext cx="648187" cy="1124836"/>
          </a:xfrm>
          <a:custGeom>
            <a:avLst/>
            <a:gdLst/>
            <a:ahLst/>
            <a:cxnLst/>
            <a:rect l="l" t="t" r="r" b="b"/>
            <a:pathLst>
              <a:path w="648187" h="1124836">
                <a:moveTo>
                  <a:pt x="0" y="0"/>
                </a:moveTo>
                <a:lnTo>
                  <a:pt x="648187" y="0"/>
                </a:lnTo>
                <a:lnTo>
                  <a:pt x="648187" y="1124836"/>
                </a:lnTo>
                <a:lnTo>
                  <a:pt x="0" y="11248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0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12" name="Freeform 12"/>
          <p:cNvSpPr/>
          <p:nvPr/>
        </p:nvSpPr>
        <p:spPr>
          <a:xfrm>
            <a:off x="-7060" y="107961"/>
            <a:ext cx="3579184" cy="2551668"/>
          </a:xfrm>
          <a:custGeom>
            <a:avLst/>
            <a:gdLst/>
            <a:ahLst/>
            <a:cxnLst/>
            <a:rect l="l" t="t" r="r" b="b"/>
            <a:pathLst>
              <a:path w="3408853" h="2551668">
                <a:moveTo>
                  <a:pt x="0" y="0"/>
                </a:moveTo>
                <a:lnTo>
                  <a:pt x="3408853" y="0"/>
                </a:lnTo>
                <a:lnTo>
                  <a:pt x="3408853" y="2551667"/>
                </a:lnTo>
                <a:lnTo>
                  <a:pt x="0" y="255166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44174" t="-138644" r="-42389"/>
            </a:stretch>
          </a:blipFill>
        </p:spPr>
        <p:txBody>
          <a:bodyPr/>
          <a:lstStyle/>
          <a:p>
            <a:endParaRPr lang="th-TH" dirty="0"/>
          </a:p>
        </p:txBody>
      </p:sp>
      <p:sp>
        <p:nvSpPr>
          <p:cNvPr id="13" name="Freeform 13"/>
          <p:cNvSpPr/>
          <p:nvPr/>
        </p:nvSpPr>
        <p:spPr>
          <a:xfrm rot="-689585">
            <a:off x="229298" y="6438458"/>
            <a:ext cx="129568" cy="192428"/>
          </a:xfrm>
          <a:custGeom>
            <a:avLst/>
            <a:gdLst/>
            <a:ahLst/>
            <a:cxnLst/>
            <a:rect l="l" t="t" r="r" b="b"/>
            <a:pathLst>
              <a:path w="129568" h="192428">
                <a:moveTo>
                  <a:pt x="0" y="0"/>
                </a:moveTo>
                <a:lnTo>
                  <a:pt x="129568" y="0"/>
                </a:lnTo>
                <a:lnTo>
                  <a:pt x="129568" y="192428"/>
                </a:lnTo>
                <a:lnTo>
                  <a:pt x="0" y="1924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14" name="Freeform 14"/>
          <p:cNvSpPr/>
          <p:nvPr/>
        </p:nvSpPr>
        <p:spPr>
          <a:xfrm rot="-100204">
            <a:off x="2438162" y="6219166"/>
            <a:ext cx="192735" cy="286240"/>
          </a:xfrm>
          <a:custGeom>
            <a:avLst/>
            <a:gdLst/>
            <a:ahLst/>
            <a:cxnLst/>
            <a:rect l="l" t="t" r="r" b="b"/>
            <a:pathLst>
              <a:path w="192735" h="286240">
                <a:moveTo>
                  <a:pt x="0" y="0"/>
                </a:moveTo>
                <a:lnTo>
                  <a:pt x="192735" y="0"/>
                </a:lnTo>
                <a:lnTo>
                  <a:pt x="192735" y="286239"/>
                </a:lnTo>
                <a:lnTo>
                  <a:pt x="0" y="28623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15" name="Freeform 15"/>
          <p:cNvSpPr/>
          <p:nvPr/>
        </p:nvSpPr>
        <p:spPr>
          <a:xfrm rot="-100204">
            <a:off x="2765990" y="5306785"/>
            <a:ext cx="146461" cy="217516"/>
          </a:xfrm>
          <a:custGeom>
            <a:avLst/>
            <a:gdLst/>
            <a:ahLst/>
            <a:cxnLst/>
            <a:rect l="l" t="t" r="r" b="b"/>
            <a:pathLst>
              <a:path w="146461" h="217516">
                <a:moveTo>
                  <a:pt x="0" y="0"/>
                </a:moveTo>
                <a:lnTo>
                  <a:pt x="146461" y="0"/>
                </a:lnTo>
                <a:lnTo>
                  <a:pt x="146461" y="217516"/>
                </a:lnTo>
                <a:lnTo>
                  <a:pt x="0" y="2175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16" name="Freeform 16"/>
          <p:cNvSpPr/>
          <p:nvPr/>
        </p:nvSpPr>
        <p:spPr>
          <a:xfrm>
            <a:off x="440022" y="4252404"/>
            <a:ext cx="741905" cy="692290"/>
          </a:xfrm>
          <a:custGeom>
            <a:avLst/>
            <a:gdLst/>
            <a:ahLst/>
            <a:cxnLst/>
            <a:rect l="l" t="t" r="r" b="b"/>
            <a:pathLst>
              <a:path w="741905" h="692290">
                <a:moveTo>
                  <a:pt x="0" y="0"/>
                </a:moveTo>
                <a:lnTo>
                  <a:pt x="741905" y="0"/>
                </a:lnTo>
                <a:lnTo>
                  <a:pt x="741905" y="692290"/>
                </a:lnTo>
                <a:lnTo>
                  <a:pt x="0" y="69229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17" name="Freeform 17"/>
          <p:cNvSpPr/>
          <p:nvPr/>
        </p:nvSpPr>
        <p:spPr>
          <a:xfrm>
            <a:off x="2433609" y="4383028"/>
            <a:ext cx="1123331" cy="1123331"/>
          </a:xfrm>
          <a:custGeom>
            <a:avLst/>
            <a:gdLst/>
            <a:ahLst/>
            <a:cxnLst/>
            <a:rect l="l" t="t" r="r" b="b"/>
            <a:pathLst>
              <a:path w="1123331" h="1123331">
                <a:moveTo>
                  <a:pt x="0" y="0"/>
                </a:moveTo>
                <a:lnTo>
                  <a:pt x="1123331" y="0"/>
                </a:lnTo>
                <a:lnTo>
                  <a:pt x="1123331" y="1123331"/>
                </a:lnTo>
                <a:lnTo>
                  <a:pt x="0" y="112333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grpSp>
        <p:nvGrpSpPr>
          <p:cNvPr id="18" name="Group 18"/>
          <p:cNvGrpSpPr/>
          <p:nvPr/>
        </p:nvGrpSpPr>
        <p:grpSpPr>
          <a:xfrm>
            <a:off x="11926" y="2702993"/>
            <a:ext cx="3552074" cy="691482"/>
            <a:chOff x="0" y="0"/>
            <a:chExt cx="3182458" cy="619528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3182458" cy="619528"/>
            </a:xfrm>
            <a:custGeom>
              <a:avLst/>
              <a:gdLst/>
              <a:ahLst/>
              <a:cxnLst/>
              <a:rect l="l" t="t" r="r" b="b"/>
              <a:pathLst>
                <a:path w="3182458" h="619528">
                  <a:moveTo>
                    <a:pt x="32693" y="0"/>
                  </a:moveTo>
                  <a:lnTo>
                    <a:pt x="3149765" y="0"/>
                  </a:lnTo>
                  <a:cubicBezTo>
                    <a:pt x="3158436" y="0"/>
                    <a:pt x="3166751" y="3444"/>
                    <a:pt x="3172882" y="9576"/>
                  </a:cubicBezTo>
                  <a:cubicBezTo>
                    <a:pt x="3179014" y="15707"/>
                    <a:pt x="3182458" y="24022"/>
                    <a:pt x="3182458" y="32693"/>
                  </a:cubicBezTo>
                  <a:lnTo>
                    <a:pt x="3182458" y="586835"/>
                  </a:lnTo>
                  <a:cubicBezTo>
                    <a:pt x="3182458" y="595506"/>
                    <a:pt x="3179014" y="603822"/>
                    <a:pt x="3172882" y="609953"/>
                  </a:cubicBezTo>
                  <a:cubicBezTo>
                    <a:pt x="3166751" y="616084"/>
                    <a:pt x="3158436" y="619528"/>
                    <a:pt x="3149765" y="619528"/>
                  </a:cubicBezTo>
                  <a:lnTo>
                    <a:pt x="32693" y="619528"/>
                  </a:lnTo>
                  <a:cubicBezTo>
                    <a:pt x="24022" y="619528"/>
                    <a:pt x="15707" y="616084"/>
                    <a:pt x="9576" y="609953"/>
                  </a:cubicBezTo>
                  <a:cubicBezTo>
                    <a:pt x="3444" y="603822"/>
                    <a:pt x="0" y="595506"/>
                    <a:pt x="0" y="586835"/>
                  </a:cubicBezTo>
                  <a:lnTo>
                    <a:pt x="0" y="32693"/>
                  </a:lnTo>
                  <a:cubicBezTo>
                    <a:pt x="0" y="24022"/>
                    <a:pt x="3444" y="15707"/>
                    <a:pt x="9576" y="9576"/>
                  </a:cubicBezTo>
                  <a:cubicBezTo>
                    <a:pt x="15707" y="3444"/>
                    <a:pt x="24022" y="0"/>
                    <a:pt x="32693" y="0"/>
                  </a:cubicBezTo>
                  <a:close/>
                </a:path>
              </a:pathLst>
            </a:custGeom>
            <a:solidFill>
              <a:srgbClr val="EBF0FC">
                <a:alpha val="18824"/>
              </a:srgbClr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9525"/>
              <a:ext cx="3182458" cy="629053"/>
            </a:xfrm>
            <a:prstGeom prst="rect">
              <a:avLst/>
            </a:prstGeom>
          </p:spPr>
          <p:txBody>
            <a:bodyPr lIns="20160" tIns="20160" rIns="20160" bIns="20160" rtlCol="0" anchor="ctr"/>
            <a:lstStyle/>
            <a:p>
              <a:pPr algn="ctr">
                <a:lnSpc>
                  <a:spcPts val="777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1926" y="1753197"/>
            <a:ext cx="3526409" cy="892646"/>
            <a:chOff x="0" y="0"/>
            <a:chExt cx="3159463" cy="79976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3159463" cy="799760"/>
            </a:xfrm>
            <a:custGeom>
              <a:avLst/>
              <a:gdLst/>
              <a:ahLst/>
              <a:cxnLst/>
              <a:rect l="l" t="t" r="r" b="b"/>
              <a:pathLst>
                <a:path w="3159463" h="799760">
                  <a:moveTo>
                    <a:pt x="32931" y="0"/>
                  </a:moveTo>
                  <a:lnTo>
                    <a:pt x="3126532" y="0"/>
                  </a:lnTo>
                  <a:cubicBezTo>
                    <a:pt x="3135266" y="0"/>
                    <a:pt x="3143642" y="3470"/>
                    <a:pt x="3149818" y="9645"/>
                  </a:cubicBezTo>
                  <a:cubicBezTo>
                    <a:pt x="3155994" y="15821"/>
                    <a:pt x="3159463" y="24197"/>
                    <a:pt x="3159463" y="32931"/>
                  </a:cubicBezTo>
                  <a:lnTo>
                    <a:pt x="3159463" y="766829"/>
                  </a:lnTo>
                  <a:cubicBezTo>
                    <a:pt x="3159463" y="785016"/>
                    <a:pt x="3144719" y="799760"/>
                    <a:pt x="3126532" y="799760"/>
                  </a:cubicBezTo>
                  <a:lnTo>
                    <a:pt x="32931" y="799760"/>
                  </a:lnTo>
                  <a:cubicBezTo>
                    <a:pt x="14744" y="799760"/>
                    <a:pt x="0" y="785016"/>
                    <a:pt x="0" y="766829"/>
                  </a:cubicBezTo>
                  <a:lnTo>
                    <a:pt x="0" y="32931"/>
                  </a:lnTo>
                  <a:cubicBezTo>
                    <a:pt x="0" y="14744"/>
                    <a:pt x="14744" y="0"/>
                    <a:pt x="32931" y="0"/>
                  </a:cubicBezTo>
                  <a:close/>
                </a:path>
              </a:pathLst>
            </a:custGeom>
            <a:solidFill>
              <a:srgbClr val="FFFFFF">
                <a:alpha val="18824"/>
              </a:srgbClr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9525"/>
              <a:ext cx="3159463" cy="809285"/>
            </a:xfrm>
            <a:prstGeom prst="rect">
              <a:avLst/>
            </a:prstGeom>
          </p:spPr>
          <p:txBody>
            <a:bodyPr lIns="20160" tIns="20160" rIns="20160" bIns="20160" rtlCol="0" anchor="ctr"/>
            <a:lstStyle/>
            <a:p>
              <a:pPr algn="ctr">
                <a:lnSpc>
                  <a:spcPts val="777"/>
                </a:lnSpc>
              </a:pPr>
              <a:endParaRPr/>
            </a:p>
            <a:p>
              <a:pPr algn="ctr">
                <a:lnSpc>
                  <a:spcPts val="777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0" y="1293702"/>
            <a:ext cx="3431611" cy="402345"/>
            <a:chOff x="0" y="0"/>
            <a:chExt cx="3074529" cy="360478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3074529" cy="360478"/>
            </a:xfrm>
            <a:custGeom>
              <a:avLst/>
              <a:gdLst/>
              <a:ahLst/>
              <a:cxnLst/>
              <a:rect l="l" t="t" r="r" b="b"/>
              <a:pathLst>
                <a:path w="3074529" h="360478">
                  <a:moveTo>
                    <a:pt x="33841" y="0"/>
                  </a:moveTo>
                  <a:lnTo>
                    <a:pt x="3040688" y="0"/>
                  </a:lnTo>
                  <a:cubicBezTo>
                    <a:pt x="3059378" y="0"/>
                    <a:pt x="3074529" y="15151"/>
                    <a:pt x="3074529" y="33841"/>
                  </a:cubicBezTo>
                  <a:lnTo>
                    <a:pt x="3074529" y="326637"/>
                  </a:lnTo>
                  <a:cubicBezTo>
                    <a:pt x="3074529" y="345327"/>
                    <a:pt x="3059378" y="360478"/>
                    <a:pt x="3040688" y="360478"/>
                  </a:cubicBezTo>
                  <a:lnTo>
                    <a:pt x="33841" y="360478"/>
                  </a:lnTo>
                  <a:cubicBezTo>
                    <a:pt x="15151" y="360478"/>
                    <a:pt x="0" y="345327"/>
                    <a:pt x="0" y="326637"/>
                  </a:cubicBezTo>
                  <a:lnTo>
                    <a:pt x="0" y="33841"/>
                  </a:lnTo>
                  <a:cubicBezTo>
                    <a:pt x="0" y="15151"/>
                    <a:pt x="15151" y="0"/>
                    <a:pt x="33841" y="0"/>
                  </a:cubicBezTo>
                  <a:close/>
                </a:path>
              </a:pathLst>
            </a:custGeom>
            <a:solidFill>
              <a:srgbClr val="FFFFFF">
                <a:alpha val="18824"/>
              </a:srgbClr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9525"/>
              <a:ext cx="3074529" cy="370003"/>
            </a:xfrm>
            <a:prstGeom prst="rect">
              <a:avLst/>
            </a:prstGeom>
          </p:spPr>
          <p:txBody>
            <a:bodyPr lIns="20160" tIns="20160" rIns="20160" bIns="20160" rtlCol="0" anchor="ctr"/>
            <a:lstStyle/>
            <a:p>
              <a:pPr algn="ctr">
                <a:lnSpc>
                  <a:spcPts val="7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7" name="Freeform 27"/>
          <p:cNvSpPr/>
          <p:nvPr/>
        </p:nvSpPr>
        <p:spPr>
          <a:xfrm rot="-689585">
            <a:off x="278357" y="738392"/>
            <a:ext cx="129568" cy="192428"/>
          </a:xfrm>
          <a:custGeom>
            <a:avLst/>
            <a:gdLst/>
            <a:ahLst/>
            <a:cxnLst/>
            <a:rect l="l" t="t" r="r" b="b"/>
            <a:pathLst>
              <a:path w="129568" h="192428">
                <a:moveTo>
                  <a:pt x="0" y="0"/>
                </a:moveTo>
                <a:lnTo>
                  <a:pt x="129568" y="0"/>
                </a:lnTo>
                <a:lnTo>
                  <a:pt x="129568" y="192428"/>
                </a:lnTo>
                <a:lnTo>
                  <a:pt x="0" y="1924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28" name="Freeform 28"/>
          <p:cNvSpPr/>
          <p:nvPr/>
        </p:nvSpPr>
        <p:spPr>
          <a:xfrm rot="-689585">
            <a:off x="3225472" y="1348228"/>
            <a:ext cx="129568" cy="192428"/>
          </a:xfrm>
          <a:custGeom>
            <a:avLst/>
            <a:gdLst/>
            <a:ahLst/>
            <a:cxnLst/>
            <a:rect l="l" t="t" r="r" b="b"/>
            <a:pathLst>
              <a:path w="129568" h="192428">
                <a:moveTo>
                  <a:pt x="0" y="0"/>
                </a:moveTo>
                <a:lnTo>
                  <a:pt x="129567" y="0"/>
                </a:lnTo>
                <a:lnTo>
                  <a:pt x="129567" y="192427"/>
                </a:lnTo>
                <a:lnTo>
                  <a:pt x="0" y="1924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29" name="TextBox 29"/>
          <p:cNvSpPr txBox="1"/>
          <p:nvPr/>
        </p:nvSpPr>
        <p:spPr>
          <a:xfrm>
            <a:off x="561160" y="132410"/>
            <a:ext cx="2521162" cy="6181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6"/>
              </a:lnSpc>
            </a:pPr>
            <a:r>
              <a:rPr lang="th-TH" sz="1400" b="1" spc="-25" dirty="0">
                <a:solidFill>
                  <a:srgbClr val="FEFEFE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โครงการ</a:t>
            </a:r>
            <a:r>
              <a:rPr lang="en-US" sz="1400" b="1" spc="-25" dirty="0" err="1">
                <a:solidFill>
                  <a:srgbClr val="FEFEFE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มหาวิทยาลัยราชภัฏเพื่อการพัฒนาท้องถิ่น</a:t>
            </a:r>
            <a:r>
              <a:rPr lang="en-US" sz="1400" b="1" spc="-25" dirty="0">
                <a:solidFill>
                  <a:srgbClr val="FEFEFE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 </a:t>
            </a:r>
          </a:p>
          <a:p>
            <a:pPr algn="ctr">
              <a:lnSpc>
                <a:spcPts val="1566"/>
              </a:lnSpc>
            </a:pPr>
            <a:r>
              <a:rPr lang="en-US" sz="1400" b="1" spc="-25" dirty="0" err="1">
                <a:solidFill>
                  <a:srgbClr val="FEFEFE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ประจำปีงบประมาณ</a:t>
            </a:r>
            <a:r>
              <a:rPr lang="en-US" sz="1400" b="1" spc="-25" dirty="0">
                <a:solidFill>
                  <a:srgbClr val="FEFEFE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 </a:t>
            </a:r>
            <a:r>
              <a:rPr lang="en-US" sz="1400" b="1" spc="-25" dirty="0" err="1">
                <a:solidFill>
                  <a:srgbClr val="FEFEFE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พ.ศ</a:t>
            </a:r>
            <a:r>
              <a:rPr lang="en-US" sz="1400" b="1" spc="-25" dirty="0">
                <a:solidFill>
                  <a:srgbClr val="FEFEFE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. 2569</a:t>
            </a:r>
          </a:p>
          <a:p>
            <a:pPr algn="ctr">
              <a:lnSpc>
                <a:spcPts val="1566"/>
              </a:lnSpc>
            </a:pPr>
            <a:r>
              <a:rPr lang="en-US" sz="1400" b="1" spc="-25" dirty="0" err="1">
                <a:solidFill>
                  <a:srgbClr val="FEFEFE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มหาวิทยาลัยราชภัฏมหาสารคาม</a:t>
            </a:r>
            <a:endParaRPr lang="en-US" sz="1400" b="1" spc="-25" dirty="0">
              <a:solidFill>
                <a:srgbClr val="FEFEFE"/>
              </a:solidFill>
              <a:latin typeface="Th Sarabun New Bold"/>
              <a:ea typeface="Th Sarabun New Bold"/>
              <a:cs typeface="Th Sarabun New Bold"/>
              <a:sym typeface="Th Sarabun New Bold"/>
            </a:endParaRPr>
          </a:p>
        </p:txBody>
      </p:sp>
      <p:sp>
        <p:nvSpPr>
          <p:cNvPr id="30" name="Freeform 30"/>
          <p:cNvSpPr/>
          <p:nvPr/>
        </p:nvSpPr>
        <p:spPr>
          <a:xfrm>
            <a:off x="73597" y="316354"/>
            <a:ext cx="302271" cy="423179"/>
          </a:xfrm>
          <a:custGeom>
            <a:avLst/>
            <a:gdLst/>
            <a:ahLst/>
            <a:cxnLst/>
            <a:rect l="l" t="t" r="r" b="b"/>
            <a:pathLst>
              <a:path w="361184" h="505658">
                <a:moveTo>
                  <a:pt x="0" y="0"/>
                </a:moveTo>
                <a:lnTo>
                  <a:pt x="361185" y="0"/>
                </a:lnTo>
                <a:lnTo>
                  <a:pt x="361185" y="505657"/>
                </a:lnTo>
                <a:lnTo>
                  <a:pt x="0" y="50565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31" name="Freeform 31"/>
          <p:cNvSpPr/>
          <p:nvPr/>
        </p:nvSpPr>
        <p:spPr>
          <a:xfrm>
            <a:off x="310169" y="215419"/>
            <a:ext cx="637837" cy="574363"/>
          </a:xfrm>
          <a:custGeom>
            <a:avLst/>
            <a:gdLst/>
            <a:ahLst/>
            <a:cxnLst/>
            <a:rect l="l" t="t" r="r" b="b"/>
            <a:pathLst>
              <a:path w="688974" h="620411">
                <a:moveTo>
                  <a:pt x="0" y="0"/>
                </a:moveTo>
                <a:lnTo>
                  <a:pt x="688974" y="0"/>
                </a:lnTo>
                <a:lnTo>
                  <a:pt x="688974" y="620411"/>
                </a:lnTo>
                <a:lnTo>
                  <a:pt x="0" y="62041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grpSp>
        <p:nvGrpSpPr>
          <p:cNvPr id="32" name="Group 32"/>
          <p:cNvGrpSpPr/>
          <p:nvPr/>
        </p:nvGrpSpPr>
        <p:grpSpPr>
          <a:xfrm>
            <a:off x="-21482" y="813404"/>
            <a:ext cx="3559816" cy="408758"/>
            <a:chOff x="0" y="0"/>
            <a:chExt cx="4746422" cy="545011"/>
          </a:xfrm>
        </p:grpSpPr>
        <p:grpSp>
          <p:nvGrpSpPr>
            <p:cNvPr id="33" name="Group 33"/>
            <p:cNvGrpSpPr/>
            <p:nvPr/>
          </p:nvGrpSpPr>
          <p:grpSpPr>
            <a:xfrm>
              <a:off x="0" y="0"/>
              <a:ext cx="4746422" cy="545011"/>
              <a:chOff x="0" y="0"/>
              <a:chExt cx="2991999" cy="343558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2991999" cy="343558"/>
              </a:xfrm>
              <a:custGeom>
                <a:avLst/>
                <a:gdLst/>
                <a:ahLst/>
                <a:cxnLst/>
                <a:rect l="l" t="t" r="r" b="b"/>
                <a:pathLst>
                  <a:path w="2991999" h="343558">
                    <a:moveTo>
                      <a:pt x="13049" y="0"/>
                    </a:moveTo>
                    <a:lnTo>
                      <a:pt x="2978951" y="0"/>
                    </a:lnTo>
                    <a:cubicBezTo>
                      <a:pt x="2982411" y="0"/>
                      <a:pt x="2985730" y="1375"/>
                      <a:pt x="2988177" y="3822"/>
                    </a:cubicBezTo>
                    <a:cubicBezTo>
                      <a:pt x="2990625" y="6269"/>
                      <a:pt x="2991999" y="9588"/>
                      <a:pt x="2991999" y="13049"/>
                    </a:cubicBezTo>
                    <a:lnTo>
                      <a:pt x="2991999" y="330509"/>
                    </a:lnTo>
                    <a:cubicBezTo>
                      <a:pt x="2991999" y="333970"/>
                      <a:pt x="2990625" y="337289"/>
                      <a:pt x="2988177" y="339736"/>
                    </a:cubicBezTo>
                    <a:cubicBezTo>
                      <a:pt x="2985730" y="342183"/>
                      <a:pt x="2982411" y="343558"/>
                      <a:pt x="2978951" y="343558"/>
                    </a:cubicBezTo>
                    <a:lnTo>
                      <a:pt x="13049" y="343558"/>
                    </a:lnTo>
                    <a:cubicBezTo>
                      <a:pt x="9588" y="343558"/>
                      <a:pt x="6269" y="342183"/>
                      <a:pt x="3822" y="339736"/>
                    </a:cubicBezTo>
                    <a:cubicBezTo>
                      <a:pt x="1375" y="337289"/>
                      <a:pt x="0" y="333970"/>
                      <a:pt x="0" y="330509"/>
                    </a:cubicBezTo>
                    <a:lnTo>
                      <a:pt x="0" y="13049"/>
                    </a:lnTo>
                    <a:cubicBezTo>
                      <a:pt x="0" y="9588"/>
                      <a:pt x="1375" y="6269"/>
                      <a:pt x="3822" y="3822"/>
                    </a:cubicBezTo>
                    <a:cubicBezTo>
                      <a:pt x="6269" y="1375"/>
                      <a:pt x="9588" y="0"/>
                      <a:pt x="13049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35" name="TextBox 35"/>
              <p:cNvSpPr txBox="1"/>
              <p:nvPr/>
            </p:nvSpPr>
            <p:spPr>
              <a:xfrm>
                <a:off x="0" y="-19050"/>
                <a:ext cx="2991999" cy="362608"/>
              </a:xfrm>
              <a:prstGeom prst="rect">
                <a:avLst/>
              </a:prstGeom>
            </p:spPr>
            <p:txBody>
              <a:bodyPr lIns="20160" tIns="20160" rIns="20160" bIns="20160" rtlCol="0" anchor="ctr"/>
              <a:lstStyle/>
              <a:p>
                <a:pPr algn="ctr">
                  <a:lnSpc>
                    <a:spcPts val="777"/>
                  </a:lnSpc>
                </a:pPr>
                <a:endParaRPr/>
              </a:p>
            </p:txBody>
          </p:sp>
        </p:grpSp>
        <p:sp>
          <p:nvSpPr>
            <p:cNvPr id="36" name="TextBox 36"/>
            <p:cNvSpPr txBox="1"/>
            <p:nvPr/>
          </p:nvSpPr>
          <p:spPr>
            <a:xfrm>
              <a:off x="108220" y="71786"/>
              <a:ext cx="4529981" cy="1954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82"/>
                </a:lnSpc>
              </a:pPr>
              <a:r>
                <a:rPr lang="en-US" sz="1082" b="1" spc="40">
                  <a:solidFill>
                    <a:srgbClr val="000000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P.2 ส่งเสริมคุณภาพชีวิตและภูมิปัญญาท้องถิ่นเพื่อความมั่นคงและยั่งยืนเชิงพื้นที่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199615" y="286256"/>
              <a:ext cx="4045719" cy="1954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082"/>
                </a:lnSpc>
              </a:pPr>
              <a:r>
                <a:rPr lang="en-US" sz="1082" b="1">
                  <a:solidFill>
                    <a:srgbClr val="000000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P.2.1 Art &amp; Culture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2861198" y="1580209"/>
            <a:ext cx="570412" cy="641271"/>
            <a:chOff x="0" y="0"/>
            <a:chExt cx="760550" cy="855028"/>
          </a:xfrm>
        </p:grpSpPr>
        <p:grpSp>
          <p:nvGrpSpPr>
            <p:cNvPr id="39" name="Group 39"/>
            <p:cNvGrpSpPr/>
            <p:nvPr/>
          </p:nvGrpSpPr>
          <p:grpSpPr>
            <a:xfrm>
              <a:off x="0" y="0"/>
              <a:ext cx="760550" cy="855028"/>
              <a:chOff x="0" y="0"/>
              <a:chExt cx="433624" cy="487490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433624" cy="487490"/>
              </a:xfrm>
              <a:custGeom>
                <a:avLst/>
                <a:gdLst/>
                <a:ahLst/>
                <a:cxnLst/>
                <a:rect l="l" t="t" r="r" b="b"/>
                <a:pathLst>
                  <a:path w="433624" h="487490">
                    <a:moveTo>
                      <a:pt x="0" y="0"/>
                    </a:moveTo>
                    <a:lnTo>
                      <a:pt x="433624" y="0"/>
                    </a:lnTo>
                    <a:lnTo>
                      <a:pt x="433624" y="487490"/>
                    </a:lnTo>
                    <a:lnTo>
                      <a:pt x="0" y="487490"/>
                    </a:lnTo>
                    <a:close/>
                  </a:path>
                </a:pathLst>
              </a:custGeom>
              <a:solidFill>
                <a:srgbClr val="FCF7AE"/>
              </a:soli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41" name="TextBox 41"/>
              <p:cNvSpPr txBox="1"/>
              <p:nvPr/>
            </p:nvSpPr>
            <p:spPr>
              <a:xfrm>
                <a:off x="0" y="-28575"/>
                <a:ext cx="433624" cy="51606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000"/>
                  </a:lnSpc>
                </a:pPr>
                <a:endParaRPr/>
              </a:p>
            </p:txBody>
          </p:sp>
        </p:grpSp>
        <p:sp>
          <p:nvSpPr>
            <p:cNvPr id="42" name="TextBox 42"/>
            <p:cNvSpPr txBox="1"/>
            <p:nvPr/>
          </p:nvSpPr>
          <p:spPr>
            <a:xfrm>
              <a:off x="92427" y="269541"/>
              <a:ext cx="626391" cy="2053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2"/>
                </a:lnSpc>
              </a:pPr>
              <a:r>
                <a:rPr lang="en-US" sz="562">
                  <a:solidFill>
                    <a:srgbClr val="000000"/>
                  </a:solidFill>
                  <a:latin typeface="Jua"/>
                  <a:ea typeface="Jua"/>
                  <a:cs typeface="Jua"/>
                  <a:sym typeface="Jua"/>
                </a:rPr>
                <a:t>รูปภาพ</a:t>
              </a:r>
            </a:p>
            <a:p>
              <a:pPr algn="ctr">
                <a:lnSpc>
                  <a:spcPts val="562"/>
                </a:lnSpc>
              </a:pPr>
              <a:r>
                <a:rPr lang="en-US" sz="562">
                  <a:solidFill>
                    <a:srgbClr val="000000"/>
                  </a:solidFill>
                  <a:latin typeface="Jua"/>
                  <a:ea typeface="Jua"/>
                  <a:cs typeface="Jua"/>
                  <a:sym typeface="Jua"/>
                </a:rPr>
                <a:t>เจ้าของผลงาน</a:t>
              </a:r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5963" y="3444949"/>
            <a:ext cx="3552074" cy="836226"/>
            <a:chOff x="0" y="0"/>
            <a:chExt cx="3182458" cy="749211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3182458" cy="749211"/>
            </a:xfrm>
            <a:custGeom>
              <a:avLst/>
              <a:gdLst/>
              <a:ahLst/>
              <a:cxnLst/>
              <a:rect l="l" t="t" r="r" b="b"/>
              <a:pathLst>
                <a:path w="3182458" h="749211">
                  <a:moveTo>
                    <a:pt x="32693" y="0"/>
                  </a:moveTo>
                  <a:lnTo>
                    <a:pt x="3149765" y="0"/>
                  </a:lnTo>
                  <a:cubicBezTo>
                    <a:pt x="3158436" y="0"/>
                    <a:pt x="3166751" y="3444"/>
                    <a:pt x="3172882" y="9576"/>
                  </a:cubicBezTo>
                  <a:cubicBezTo>
                    <a:pt x="3179014" y="15707"/>
                    <a:pt x="3182458" y="24022"/>
                    <a:pt x="3182458" y="32693"/>
                  </a:cubicBezTo>
                  <a:lnTo>
                    <a:pt x="3182458" y="716518"/>
                  </a:lnTo>
                  <a:cubicBezTo>
                    <a:pt x="3182458" y="725189"/>
                    <a:pt x="3179014" y="733505"/>
                    <a:pt x="3172882" y="739636"/>
                  </a:cubicBezTo>
                  <a:cubicBezTo>
                    <a:pt x="3166751" y="745767"/>
                    <a:pt x="3158436" y="749211"/>
                    <a:pt x="3149765" y="749211"/>
                  </a:cubicBezTo>
                  <a:lnTo>
                    <a:pt x="32693" y="749211"/>
                  </a:lnTo>
                  <a:cubicBezTo>
                    <a:pt x="24022" y="749211"/>
                    <a:pt x="15707" y="745767"/>
                    <a:pt x="9576" y="739636"/>
                  </a:cubicBezTo>
                  <a:cubicBezTo>
                    <a:pt x="3444" y="733505"/>
                    <a:pt x="0" y="725189"/>
                    <a:pt x="0" y="716518"/>
                  </a:cubicBezTo>
                  <a:lnTo>
                    <a:pt x="0" y="32693"/>
                  </a:lnTo>
                  <a:cubicBezTo>
                    <a:pt x="0" y="24022"/>
                    <a:pt x="3444" y="15707"/>
                    <a:pt x="9576" y="9576"/>
                  </a:cubicBezTo>
                  <a:cubicBezTo>
                    <a:pt x="15707" y="3444"/>
                    <a:pt x="24022" y="0"/>
                    <a:pt x="32693" y="0"/>
                  </a:cubicBezTo>
                  <a:close/>
                </a:path>
              </a:pathLst>
            </a:custGeom>
            <a:solidFill>
              <a:srgbClr val="FFFFFF">
                <a:alpha val="18824"/>
              </a:srgbClr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0" y="-9525"/>
              <a:ext cx="3182458" cy="758736"/>
            </a:xfrm>
            <a:prstGeom prst="rect">
              <a:avLst/>
            </a:prstGeom>
          </p:spPr>
          <p:txBody>
            <a:bodyPr lIns="20160" tIns="20160" rIns="20160" bIns="20160" rtlCol="0" anchor="ctr"/>
            <a:lstStyle/>
            <a:p>
              <a:pPr algn="ctr">
                <a:lnSpc>
                  <a:spcPts val="777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11926" y="4347850"/>
            <a:ext cx="3545015" cy="947322"/>
            <a:chOff x="0" y="0"/>
            <a:chExt cx="3176133" cy="848747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3176133" cy="848747"/>
            </a:xfrm>
            <a:custGeom>
              <a:avLst/>
              <a:gdLst/>
              <a:ahLst/>
              <a:cxnLst/>
              <a:rect l="l" t="t" r="r" b="b"/>
              <a:pathLst>
                <a:path w="3176133" h="848747">
                  <a:moveTo>
                    <a:pt x="32758" y="0"/>
                  </a:moveTo>
                  <a:lnTo>
                    <a:pt x="3143375" y="0"/>
                  </a:lnTo>
                  <a:cubicBezTo>
                    <a:pt x="3161467" y="0"/>
                    <a:pt x="3176133" y="14666"/>
                    <a:pt x="3176133" y="32758"/>
                  </a:cubicBezTo>
                  <a:lnTo>
                    <a:pt x="3176133" y="815989"/>
                  </a:lnTo>
                  <a:cubicBezTo>
                    <a:pt x="3176133" y="834081"/>
                    <a:pt x="3161467" y="848747"/>
                    <a:pt x="3143375" y="848747"/>
                  </a:cubicBezTo>
                  <a:lnTo>
                    <a:pt x="32758" y="848747"/>
                  </a:lnTo>
                  <a:cubicBezTo>
                    <a:pt x="14666" y="848747"/>
                    <a:pt x="0" y="834081"/>
                    <a:pt x="0" y="815989"/>
                  </a:cubicBezTo>
                  <a:lnTo>
                    <a:pt x="0" y="32758"/>
                  </a:lnTo>
                  <a:cubicBezTo>
                    <a:pt x="0" y="14666"/>
                    <a:pt x="14666" y="0"/>
                    <a:pt x="32758" y="0"/>
                  </a:cubicBezTo>
                  <a:close/>
                </a:path>
              </a:pathLst>
            </a:custGeom>
            <a:solidFill>
              <a:srgbClr val="0950F8">
                <a:alpha val="18824"/>
              </a:srgbClr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0" y="-9525"/>
              <a:ext cx="3176133" cy="858272"/>
            </a:xfrm>
            <a:prstGeom prst="rect">
              <a:avLst/>
            </a:prstGeom>
          </p:spPr>
          <p:txBody>
            <a:bodyPr lIns="20160" tIns="20160" rIns="20160" bIns="20160" rtlCol="0" anchor="ctr"/>
            <a:lstStyle/>
            <a:p>
              <a:pPr algn="ctr">
                <a:lnSpc>
                  <a:spcPts val="777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27109" y="5342797"/>
            <a:ext cx="3545015" cy="610987"/>
            <a:chOff x="0" y="0"/>
            <a:chExt cx="3176133" cy="547410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3176133" cy="547410"/>
            </a:xfrm>
            <a:custGeom>
              <a:avLst/>
              <a:gdLst/>
              <a:ahLst/>
              <a:cxnLst/>
              <a:rect l="l" t="t" r="r" b="b"/>
              <a:pathLst>
                <a:path w="3176133" h="547410">
                  <a:moveTo>
                    <a:pt x="32758" y="0"/>
                  </a:moveTo>
                  <a:lnTo>
                    <a:pt x="3143375" y="0"/>
                  </a:lnTo>
                  <a:cubicBezTo>
                    <a:pt x="3161467" y="0"/>
                    <a:pt x="3176133" y="14666"/>
                    <a:pt x="3176133" y="32758"/>
                  </a:cubicBezTo>
                  <a:lnTo>
                    <a:pt x="3176133" y="514651"/>
                  </a:lnTo>
                  <a:cubicBezTo>
                    <a:pt x="3176133" y="523340"/>
                    <a:pt x="3172682" y="531672"/>
                    <a:pt x="3166538" y="537815"/>
                  </a:cubicBezTo>
                  <a:cubicBezTo>
                    <a:pt x="3160395" y="543959"/>
                    <a:pt x="3152063" y="547410"/>
                    <a:pt x="3143375" y="547410"/>
                  </a:cubicBezTo>
                  <a:lnTo>
                    <a:pt x="32758" y="547410"/>
                  </a:lnTo>
                  <a:cubicBezTo>
                    <a:pt x="14666" y="547410"/>
                    <a:pt x="0" y="532743"/>
                    <a:pt x="0" y="514651"/>
                  </a:cubicBezTo>
                  <a:lnTo>
                    <a:pt x="0" y="32758"/>
                  </a:lnTo>
                  <a:cubicBezTo>
                    <a:pt x="0" y="14666"/>
                    <a:pt x="14666" y="0"/>
                    <a:pt x="32758" y="0"/>
                  </a:cubicBezTo>
                  <a:close/>
                </a:path>
              </a:pathLst>
            </a:custGeom>
            <a:solidFill>
              <a:srgbClr val="0950F8">
                <a:alpha val="18824"/>
              </a:srgbClr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51" name="TextBox 51"/>
            <p:cNvSpPr txBox="1"/>
            <p:nvPr/>
          </p:nvSpPr>
          <p:spPr>
            <a:xfrm>
              <a:off x="0" y="-9525"/>
              <a:ext cx="3176133" cy="556935"/>
            </a:xfrm>
            <a:prstGeom prst="rect">
              <a:avLst/>
            </a:prstGeom>
          </p:spPr>
          <p:txBody>
            <a:bodyPr lIns="20160" tIns="20160" rIns="20160" bIns="20160" rtlCol="0" anchor="ctr"/>
            <a:lstStyle/>
            <a:p>
              <a:pPr algn="ctr">
                <a:lnSpc>
                  <a:spcPts val="777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15455" y="6021671"/>
            <a:ext cx="3545015" cy="610987"/>
            <a:chOff x="0" y="0"/>
            <a:chExt cx="3176133" cy="547410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3176133" cy="547410"/>
            </a:xfrm>
            <a:custGeom>
              <a:avLst/>
              <a:gdLst/>
              <a:ahLst/>
              <a:cxnLst/>
              <a:rect l="l" t="t" r="r" b="b"/>
              <a:pathLst>
                <a:path w="3176133" h="547410">
                  <a:moveTo>
                    <a:pt x="32758" y="0"/>
                  </a:moveTo>
                  <a:lnTo>
                    <a:pt x="3143375" y="0"/>
                  </a:lnTo>
                  <a:cubicBezTo>
                    <a:pt x="3161467" y="0"/>
                    <a:pt x="3176133" y="14666"/>
                    <a:pt x="3176133" y="32758"/>
                  </a:cubicBezTo>
                  <a:lnTo>
                    <a:pt x="3176133" y="514651"/>
                  </a:lnTo>
                  <a:cubicBezTo>
                    <a:pt x="3176133" y="523340"/>
                    <a:pt x="3172682" y="531672"/>
                    <a:pt x="3166538" y="537815"/>
                  </a:cubicBezTo>
                  <a:cubicBezTo>
                    <a:pt x="3160395" y="543959"/>
                    <a:pt x="3152063" y="547410"/>
                    <a:pt x="3143375" y="547410"/>
                  </a:cubicBezTo>
                  <a:lnTo>
                    <a:pt x="32758" y="547410"/>
                  </a:lnTo>
                  <a:cubicBezTo>
                    <a:pt x="14666" y="547410"/>
                    <a:pt x="0" y="532743"/>
                    <a:pt x="0" y="514651"/>
                  </a:cubicBezTo>
                  <a:lnTo>
                    <a:pt x="0" y="32758"/>
                  </a:lnTo>
                  <a:cubicBezTo>
                    <a:pt x="0" y="14666"/>
                    <a:pt x="14666" y="0"/>
                    <a:pt x="32758" y="0"/>
                  </a:cubicBezTo>
                  <a:close/>
                </a:path>
              </a:pathLst>
            </a:custGeom>
            <a:solidFill>
              <a:srgbClr val="0950F8">
                <a:alpha val="18824"/>
              </a:srgbClr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54" name="TextBox 54"/>
            <p:cNvSpPr txBox="1"/>
            <p:nvPr/>
          </p:nvSpPr>
          <p:spPr>
            <a:xfrm>
              <a:off x="0" y="-9525"/>
              <a:ext cx="3176133" cy="556935"/>
            </a:xfrm>
            <a:prstGeom prst="rect">
              <a:avLst/>
            </a:prstGeom>
          </p:spPr>
          <p:txBody>
            <a:bodyPr lIns="20160" tIns="20160" rIns="20160" bIns="20160" rtlCol="0" anchor="ctr"/>
            <a:lstStyle/>
            <a:p>
              <a:pPr algn="ctr">
                <a:lnSpc>
                  <a:spcPts val="7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5" name="Freeform 55"/>
          <p:cNvSpPr/>
          <p:nvPr/>
        </p:nvSpPr>
        <p:spPr>
          <a:xfrm>
            <a:off x="2734677" y="6589983"/>
            <a:ext cx="721323" cy="681650"/>
          </a:xfrm>
          <a:custGeom>
            <a:avLst/>
            <a:gdLst/>
            <a:ahLst/>
            <a:cxnLst/>
            <a:rect l="l" t="t" r="r" b="b"/>
            <a:pathLst>
              <a:path w="721323" h="681650">
                <a:moveTo>
                  <a:pt x="0" y="0"/>
                </a:moveTo>
                <a:lnTo>
                  <a:pt x="721323" y="0"/>
                </a:lnTo>
                <a:lnTo>
                  <a:pt x="721323" y="681650"/>
                </a:lnTo>
                <a:lnTo>
                  <a:pt x="0" y="68165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grpSp>
        <p:nvGrpSpPr>
          <p:cNvPr id="56" name="Group 56"/>
          <p:cNvGrpSpPr/>
          <p:nvPr/>
        </p:nvGrpSpPr>
        <p:grpSpPr>
          <a:xfrm>
            <a:off x="-4778" y="7262314"/>
            <a:ext cx="3559816" cy="297686"/>
            <a:chOff x="0" y="0"/>
            <a:chExt cx="2706153" cy="226299"/>
          </a:xfrm>
        </p:grpSpPr>
        <p:sp>
          <p:nvSpPr>
            <p:cNvPr id="57" name="Freeform 57"/>
            <p:cNvSpPr/>
            <p:nvPr/>
          </p:nvSpPr>
          <p:spPr>
            <a:xfrm>
              <a:off x="0" y="0"/>
              <a:ext cx="2706153" cy="226299"/>
            </a:xfrm>
            <a:custGeom>
              <a:avLst/>
              <a:gdLst/>
              <a:ahLst/>
              <a:cxnLst/>
              <a:rect l="l" t="t" r="r" b="b"/>
              <a:pathLst>
                <a:path w="2706153" h="226299">
                  <a:moveTo>
                    <a:pt x="0" y="0"/>
                  </a:moveTo>
                  <a:lnTo>
                    <a:pt x="2706153" y="0"/>
                  </a:lnTo>
                  <a:lnTo>
                    <a:pt x="2706153" y="226299"/>
                  </a:lnTo>
                  <a:lnTo>
                    <a:pt x="0" y="226299"/>
                  </a:lnTo>
                  <a:close/>
                </a:path>
              </a:pathLst>
            </a:custGeom>
            <a:solidFill>
              <a:srgbClr val="4C63CD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58" name="TextBox 58"/>
            <p:cNvSpPr txBox="1"/>
            <p:nvPr/>
          </p:nvSpPr>
          <p:spPr>
            <a:xfrm>
              <a:off x="0" y="-19050"/>
              <a:ext cx="2706153" cy="2453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97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9" name="Freeform 59"/>
          <p:cNvSpPr/>
          <p:nvPr/>
        </p:nvSpPr>
        <p:spPr>
          <a:xfrm>
            <a:off x="2179221" y="6412452"/>
            <a:ext cx="648659" cy="859151"/>
          </a:xfrm>
          <a:custGeom>
            <a:avLst/>
            <a:gdLst/>
            <a:ahLst/>
            <a:cxnLst/>
            <a:rect l="l" t="t" r="r" b="b"/>
            <a:pathLst>
              <a:path w="648659" h="859151">
                <a:moveTo>
                  <a:pt x="0" y="0"/>
                </a:moveTo>
                <a:lnTo>
                  <a:pt x="648658" y="0"/>
                </a:lnTo>
                <a:lnTo>
                  <a:pt x="648658" y="859150"/>
                </a:lnTo>
                <a:lnTo>
                  <a:pt x="0" y="8591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60" name="Freeform 60"/>
          <p:cNvSpPr/>
          <p:nvPr/>
        </p:nvSpPr>
        <p:spPr>
          <a:xfrm flipH="1">
            <a:off x="116361" y="6594823"/>
            <a:ext cx="726453" cy="671969"/>
          </a:xfrm>
          <a:custGeom>
            <a:avLst/>
            <a:gdLst/>
            <a:ahLst/>
            <a:cxnLst/>
            <a:rect l="l" t="t" r="r" b="b"/>
            <a:pathLst>
              <a:path w="726453" h="671969">
                <a:moveTo>
                  <a:pt x="726453" y="0"/>
                </a:moveTo>
                <a:lnTo>
                  <a:pt x="0" y="0"/>
                </a:lnTo>
                <a:lnTo>
                  <a:pt x="0" y="671969"/>
                </a:lnTo>
                <a:lnTo>
                  <a:pt x="726453" y="671969"/>
                </a:lnTo>
                <a:lnTo>
                  <a:pt x="726453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61" name="Freeform 61"/>
          <p:cNvSpPr/>
          <p:nvPr/>
        </p:nvSpPr>
        <p:spPr>
          <a:xfrm>
            <a:off x="1337008" y="6642183"/>
            <a:ext cx="757594" cy="613651"/>
          </a:xfrm>
          <a:custGeom>
            <a:avLst/>
            <a:gdLst/>
            <a:ahLst/>
            <a:cxnLst/>
            <a:rect l="l" t="t" r="r" b="b"/>
            <a:pathLst>
              <a:path w="757594" h="613651">
                <a:moveTo>
                  <a:pt x="0" y="0"/>
                </a:moveTo>
                <a:lnTo>
                  <a:pt x="757594" y="0"/>
                </a:lnTo>
                <a:lnTo>
                  <a:pt x="757594" y="613651"/>
                </a:lnTo>
                <a:lnTo>
                  <a:pt x="0" y="613651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62" name="Freeform 62"/>
          <p:cNvSpPr/>
          <p:nvPr/>
        </p:nvSpPr>
        <p:spPr>
          <a:xfrm>
            <a:off x="842814" y="6571295"/>
            <a:ext cx="675826" cy="700338"/>
          </a:xfrm>
          <a:custGeom>
            <a:avLst/>
            <a:gdLst/>
            <a:ahLst/>
            <a:cxnLst/>
            <a:rect l="l" t="t" r="r" b="b"/>
            <a:pathLst>
              <a:path w="675826" h="700338">
                <a:moveTo>
                  <a:pt x="0" y="0"/>
                </a:moveTo>
                <a:lnTo>
                  <a:pt x="675826" y="0"/>
                </a:lnTo>
                <a:lnTo>
                  <a:pt x="675826" y="700338"/>
                </a:lnTo>
                <a:lnTo>
                  <a:pt x="0" y="700338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63" name="TextBox 63"/>
          <p:cNvSpPr txBox="1"/>
          <p:nvPr/>
        </p:nvSpPr>
        <p:spPr>
          <a:xfrm>
            <a:off x="144789" y="1373270"/>
            <a:ext cx="878249" cy="141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2"/>
              </a:lnSpc>
            </a:pPr>
            <a:r>
              <a:rPr lang="en-US" sz="1082" b="1">
                <a:solidFill>
                  <a:srgbClr val="FFFFFF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ชื่อโครงการ/ชื่อผลงาน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144789" y="1848447"/>
            <a:ext cx="676804" cy="115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2"/>
              </a:lnSpc>
            </a:pPr>
            <a:r>
              <a:rPr lang="en-US" sz="882" b="1">
                <a:solidFill>
                  <a:srgbClr val="FEFEFE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หลักการและเหตุผล :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144789" y="2782297"/>
            <a:ext cx="463896" cy="115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2"/>
              </a:lnSpc>
            </a:pPr>
            <a:r>
              <a:rPr lang="en-US" sz="882" b="1">
                <a:solidFill>
                  <a:srgbClr val="FFFFFF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วัตถุประสงค์ :</a:t>
            </a:r>
          </a:p>
        </p:txBody>
      </p:sp>
      <p:grpSp>
        <p:nvGrpSpPr>
          <p:cNvPr id="66" name="Group 66"/>
          <p:cNvGrpSpPr/>
          <p:nvPr/>
        </p:nvGrpSpPr>
        <p:grpSpPr>
          <a:xfrm>
            <a:off x="124534" y="2897780"/>
            <a:ext cx="135951" cy="440356"/>
            <a:chOff x="0" y="0"/>
            <a:chExt cx="181268" cy="587142"/>
          </a:xfrm>
        </p:grpSpPr>
        <p:sp>
          <p:nvSpPr>
            <p:cNvPr id="67" name="TextBox 67"/>
            <p:cNvSpPr txBox="1"/>
            <p:nvPr/>
          </p:nvSpPr>
          <p:spPr>
            <a:xfrm>
              <a:off x="24441" y="9525"/>
              <a:ext cx="134556" cy="1042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0"/>
                </a:lnSpc>
              </a:pPr>
              <a:r>
                <a:rPr lang="en-US" sz="560" b="1">
                  <a:solidFill>
                    <a:srgbClr val="FEFEFE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1</a:t>
              </a:r>
            </a:p>
          </p:txBody>
        </p:sp>
        <p:sp>
          <p:nvSpPr>
            <p:cNvPr id="68" name="TextBox 68"/>
            <p:cNvSpPr txBox="1"/>
            <p:nvPr/>
          </p:nvSpPr>
          <p:spPr>
            <a:xfrm>
              <a:off x="0" y="160320"/>
              <a:ext cx="179099" cy="1179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4"/>
                </a:lnSpc>
              </a:pPr>
              <a:r>
                <a:rPr lang="en-US" sz="674" b="1">
                  <a:solidFill>
                    <a:srgbClr val="FEFEFE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2</a:t>
              </a:r>
            </a:p>
          </p:txBody>
        </p:sp>
        <p:sp>
          <p:nvSpPr>
            <p:cNvPr id="69" name="TextBox 69"/>
            <p:cNvSpPr txBox="1"/>
            <p:nvPr/>
          </p:nvSpPr>
          <p:spPr>
            <a:xfrm>
              <a:off x="0" y="316785"/>
              <a:ext cx="179099" cy="1179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4"/>
                </a:lnSpc>
              </a:pPr>
              <a:r>
                <a:rPr lang="en-US" sz="674" b="1">
                  <a:solidFill>
                    <a:srgbClr val="FEFEFE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3</a:t>
              </a:r>
            </a:p>
          </p:txBody>
        </p:sp>
        <p:sp>
          <p:nvSpPr>
            <p:cNvPr id="70" name="TextBox 70"/>
            <p:cNvSpPr txBox="1"/>
            <p:nvPr/>
          </p:nvSpPr>
          <p:spPr>
            <a:xfrm>
              <a:off x="2169" y="469185"/>
              <a:ext cx="179099" cy="1179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4"/>
                </a:lnSpc>
              </a:pPr>
              <a:r>
                <a:rPr lang="en-US" sz="674" b="1">
                  <a:solidFill>
                    <a:srgbClr val="FEFEFE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4</a:t>
              </a:r>
            </a:p>
          </p:txBody>
        </p:sp>
      </p:grpSp>
      <p:sp>
        <p:nvSpPr>
          <p:cNvPr id="71" name="TextBox 71"/>
          <p:cNvSpPr txBox="1"/>
          <p:nvPr/>
        </p:nvSpPr>
        <p:spPr>
          <a:xfrm>
            <a:off x="120633" y="3508774"/>
            <a:ext cx="457455" cy="122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5"/>
              </a:lnSpc>
            </a:pPr>
            <a:r>
              <a:rPr lang="en-US" sz="805" b="1">
                <a:solidFill>
                  <a:srgbClr val="FEFEFE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กลุ่มเป้าหมาย :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108000" y="3793520"/>
            <a:ext cx="676804" cy="115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9"/>
              </a:lnSpc>
            </a:pPr>
            <a:r>
              <a:rPr lang="en-US" sz="879" b="1">
                <a:solidFill>
                  <a:srgbClr val="FEFEFE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สถานที่จัดโครงการ :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79335" y="4030894"/>
            <a:ext cx="734134" cy="115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9"/>
              </a:lnSpc>
            </a:pPr>
            <a:r>
              <a:rPr lang="en-US" sz="879" b="1">
                <a:solidFill>
                  <a:srgbClr val="FEFEFE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ระยะเวลาดำเนินงาน :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124534" y="4405000"/>
            <a:ext cx="650757" cy="115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2"/>
              </a:lnSpc>
            </a:pPr>
            <a:r>
              <a:rPr lang="en-US" sz="882" b="1">
                <a:solidFill>
                  <a:srgbClr val="FEFEFE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กิจกรรมดำเนินงาน :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137560" y="4558583"/>
            <a:ext cx="423600" cy="78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"/>
              </a:lnSpc>
            </a:pPr>
            <a:r>
              <a:rPr lang="en-US" sz="574" b="1">
                <a:solidFill>
                  <a:srgbClr val="FEFEFE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ผลผลิต (Output)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154488" y="4817606"/>
            <a:ext cx="423600" cy="78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"/>
              </a:lnSpc>
            </a:pPr>
            <a:r>
              <a:rPr lang="en-US" sz="574" b="1">
                <a:solidFill>
                  <a:srgbClr val="FEFEFE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ผลลัทธ์ (Outcome)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135313" y="5125669"/>
            <a:ext cx="580968" cy="78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"/>
              </a:lnSpc>
            </a:pPr>
            <a:r>
              <a:rPr lang="en-US" sz="574" b="1">
                <a:solidFill>
                  <a:srgbClr val="FEFEFE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ผลกระทบ (Impact)/SROI</a:t>
            </a:r>
          </a:p>
        </p:txBody>
      </p:sp>
      <p:sp>
        <p:nvSpPr>
          <p:cNvPr id="78" name="TextBox 78"/>
          <p:cNvSpPr txBox="1"/>
          <p:nvPr/>
        </p:nvSpPr>
        <p:spPr>
          <a:xfrm>
            <a:off x="139123" y="5410906"/>
            <a:ext cx="601798" cy="115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2"/>
              </a:lnSpc>
            </a:pPr>
            <a:r>
              <a:rPr lang="en-US" sz="882" b="1">
                <a:solidFill>
                  <a:srgbClr val="FEFEFE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ผลการดำเนินงาน :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144000" y="7302948"/>
            <a:ext cx="3285868" cy="1191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66"/>
              </a:lnSpc>
            </a:pPr>
            <a:r>
              <a:rPr lang="en-US" sz="761">
                <a:solidFill>
                  <a:srgbClr val="FEFEFE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ผู้รับผิดชอบโครงการ............................................หน่วยงาน..............................เบอร์โทร....................................Email..........................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139123" y="6096659"/>
            <a:ext cx="762120" cy="115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2"/>
              </a:lnSpc>
            </a:pPr>
            <a:r>
              <a:rPr lang="en-US" sz="882" b="1">
                <a:solidFill>
                  <a:srgbClr val="FEFEFE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ผลงานที่เป็นรูปธรรม :</a:t>
            </a:r>
          </a:p>
        </p:txBody>
      </p:sp>
      <p:sp>
        <p:nvSpPr>
          <p:cNvPr id="82" name="TextBox 54">
            <a:extLst>
              <a:ext uri="{FF2B5EF4-FFF2-40B4-BE49-F238E27FC236}">
                <a16:creationId xmlns:a16="http://schemas.microsoft.com/office/drawing/2014/main" id="{9D997B6F-A9D5-00CE-A1E4-8BB4C9A46491}"/>
              </a:ext>
            </a:extLst>
          </p:cNvPr>
          <p:cNvSpPr txBox="1"/>
          <p:nvPr/>
        </p:nvSpPr>
        <p:spPr>
          <a:xfrm>
            <a:off x="2911908" y="490047"/>
            <a:ext cx="626426" cy="3327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13"/>
              </a:lnSpc>
            </a:pPr>
            <a:r>
              <a:rPr lang="en-GB" sz="5400" b="1" spc="-21" dirty="0">
                <a:solidFill>
                  <a:schemeClr val="bg1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P2</a:t>
            </a:r>
            <a:endParaRPr lang="en-US" sz="5400" b="1" spc="-21" dirty="0">
              <a:solidFill>
                <a:schemeClr val="bg1"/>
              </a:solidFill>
              <a:latin typeface="Th Sarabun New Bold"/>
              <a:ea typeface="Th Sarabun New Bold"/>
              <a:cs typeface="Th Sarabun New Bold"/>
              <a:sym typeface="Th Sarabun New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839" y="3552462"/>
            <a:ext cx="3554603" cy="3554603"/>
          </a:xfrm>
          <a:custGeom>
            <a:avLst/>
            <a:gdLst/>
            <a:ahLst/>
            <a:cxnLst/>
            <a:rect l="l" t="t" r="r" b="b"/>
            <a:pathLst>
              <a:path w="3554603" h="3554603">
                <a:moveTo>
                  <a:pt x="0" y="0"/>
                </a:moveTo>
                <a:lnTo>
                  <a:pt x="3554603" y="0"/>
                </a:lnTo>
                <a:lnTo>
                  <a:pt x="3554603" y="3554603"/>
                </a:lnTo>
                <a:lnTo>
                  <a:pt x="0" y="35546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1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grpSp>
        <p:nvGrpSpPr>
          <p:cNvPr id="3" name="Group 3"/>
          <p:cNvGrpSpPr/>
          <p:nvPr/>
        </p:nvGrpSpPr>
        <p:grpSpPr>
          <a:xfrm>
            <a:off x="108000" y="182292"/>
            <a:ext cx="3348000" cy="7234512"/>
            <a:chOff x="0" y="0"/>
            <a:chExt cx="2999619" cy="648171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999619" cy="6481714"/>
            </a:xfrm>
            <a:custGeom>
              <a:avLst/>
              <a:gdLst/>
              <a:ahLst/>
              <a:cxnLst/>
              <a:rect l="l" t="t" r="r" b="b"/>
              <a:pathLst>
                <a:path w="2999619" h="6481714">
                  <a:moveTo>
                    <a:pt x="34686" y="0"/>
                  </a:moveTo>
                  <a:lnTo>
                    <a:pt x="2964933" y="0"/>
                  </a:lnTo>
                  <a:cubicBezTo>
                    <a:pt x="2984090" y="0"/>
                    <a:pt x="2999619" y="15529"/>
                    <a:pt x="2999619" y="34686"/>
                  </a:cubicBezTo>
                  <a:lnTo>
                    <a:pt x="2999619" y="6447029"/>
                  </a:lnTo>
                  <a:cubicBezTo>
                    <a:pt x="2999619" y="6466185"/>
                    <a:pt x="2984090" y="6481714"/>
                    <a:pt x="2964933" y="6481714"/>
                  </a:cubicBezTo>
                  <a:lnTo>
                    <a:pt x="34686" y="6481714"/>
                  </a:lnTo>
                  <a:cubicBezTo>
                    <a:pt x="15529" y="6481714"/>
                    <a:pt x="0" y="6466185"/>
                    <a:pt x="0" y="6447029"/>
                  </a:cubicBezTo>
                  <a:lnTo>
                    <a:pt x="0" y="34686"/>
                  </a:lnTo>
                  <a:cubicBezTo>
                    <a:pt x="0" y="15529"/>
                    <a:pt x="15529" y="0"/>
                    <a:pt x="34686" y="0"/>
                  </a:cubicBezTo>
                  <a:close/>
                </a:path>
              </a:pathLst>
            </a:custGeom>
            <a:solidFill>
              <a:srgbClr val="FFFFFF">
                <a:alpha val="36863"/>
              </a:srgbClr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2999619" cy="6491239"/>
            </a:xfrm>
            <a:prstGeom prst="rect">
              <a:avLst/>
            </a:prstGeom>
          </p:spPr>
          <p:txBody>
            <a:bodyPr lIns="20160" tIns="20160" rIns="20160" bIns="20160" rtlCol="0" anchor="ctr"/>
            <a:lstStyle/>
            <a:p>
              <a:pPr algn="ctr">
                <a:lnSpc>
                  <a:spcPts val="77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9397" y="-3275"/>
            <a:ext cx="3554603" cy="3554603"/>
          </a:xfrm>
          <a:custGeom>
            <a:avLst/>
            <a:gdLst/>
            <a:ahLst/>
            <a:cxnLst/>
            <a:rect l="l" t="t" r="r" b="b"/>
            <a:pathLst>
              <a:path w="3554603" h="3554603">
                <a:moveTo>
                  <a:pt x="0" y="0"/>
                </a:moveTo>
                <a:lnTo>
                  <a:pt x="3554603" y="0"/>
                </a:lnTo>
                <a:lnTo>
                  <a:pt x="3554603" y="3554603"/>
                </a:lnTo>
                <a:lnTo>
                  <a:pt x="0" y="35546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1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7" name="Freeform 7"/>
          <p:cNvSpPr/>
          <p:nvPr/>
        </p:nvSpPr>
        <p:spPr>
          <a:xfrm rot="-317399">
            <a:off x="1785623" y="2999724"/>
            <a:ext cx="688278" cy="699728"/>
          </a:xfrm>
          <a:custGeom>
            <a:avLst/>
            <a:gdLst/>
            <a:ahLst/>
            <a:cxnLst/>
            <a:rect l="l" t="t" r="r" b="b"/>
            <a:pathLst>
              <a:path w="688278" h="699728">
                <a:moveTo>
                  <a:pt x="0" y="0"/>
                </a:moveTo>
                <a:lnTo>
                  <a:pt x="688278" y="0"/>
                </a:lnTo>
                <a:lnTo>
                  <a:pt x="688278" y="699728"/>
                </a:lnTo>
                <a:lnTo>
                  <a:pt x="0" y="6997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8" name="Freeform 8"/>
          <p:cNvSpPr/>
          <p:nvPr/>
        </p:nvSpPr>
        <p:spPr>
          <a:xfrm rot="928806">
            <a:off x="3066336" y="655555"/>
            <a:ext cx="312392" cy="600754"/>
          </a:xfrm>
          <a:custGeom>
            <a:avLst/>
            <a:gdLst/>
            <a:ahLst/>
            <a:cxnLst/>
            <a:rect l="l" t="t" r="r" b="b"/>
            <a:pathLst>
              <a:path w="312392" h="600754">
                <a:moveTo>
                  <a:pt x="0" y="0"/>
                </a:moveTo>
                <a:lnTo>
                  <a:pt x="312392" y="0"/>
                </a:lnTo>
                <a:lnTo>
                  <a:pt x="312392" y="600754"/>
                </a:lnTo>
                <a:lnTo>
                  <a:pt x="0" y="600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9" name="Freeform 9"/>
          <p:cNvSpPr/>
          <p:nvPr/>
        </p:nvSpPr>
        <p:spPr>
          <a:xfrm rot="-1132990">
            <a:off x="940240" y="1224779"/>
            <a:ext cx="463496" cy="549402"/>
          </a:xfrm>
          <a:custGeom>
            <a:avLst/>
            <a:gdLst/>
            <a:ahLst/>
            <a:cxnLst/>
            <a:rect l="l" t="t" r="r" b="b"/>
            <a:pathLst>
              <a:path w="463496" h="549402">
                <a:moveTo>
                  <a:pt x="0" y="0"/>
                </a:moveTo>
                <a:lnTo>
                  <a:pt x="463495" y="0"/>
                </a:lnTo>
                <a:lnTo>
                  <a:pt x="463495" y="549402"/>
                </a:lnTo>
                <a:lnTo>
                  <a:pt x="0" y="5494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10" name="Freeform 10"/>
          <p:cNvSpPr/>
          <p:nvPr/>
        </p:nvSpPr>
        <p:spPr>
          <a:xfrm rot="1440380">
            <a:off x="26702" y="1250389"/>
            <a:ext cx="325758" cy="408808"/>
          </a:xfrm>
          <a:custGeom>
            <a:avLst/>
            <a:gdLst/>
            <a:ahLst/>
            <a:cxnLst/>
            <a:rect l="l" t="t" r="r" b="b"/>
            <a:pathLst>
              <a:path w="525651" h="544460">
                <a:moveTo>
                  <a:pt x="0" y="0"/>
                </a:moveTo>
                <a:lnTo>
                  <a:pt x="525652" y="0"/>
                </a:lnTo>
                <a:lnTo>
                  <a:pt x="525652" y="544460"/>
                </a:lnTo>
                <a:lnTo>
                  <a:pt x="0" y="5444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11" name="TextBox 11"/>
          <p:cNvSpPr txBox="1"/>
          <p:nvPr/>
        </p:nvSpPr>
        <p:spPr>
          <a:xfrm>
            <a:off x="490405" y="132484"/>
            <a:ext cx="2521162" cy="6181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6"/>
              </a:lnSpc>
            </a:pPr>
            <a:r>
              <a:rPr lang="th-TH" sz="1400" b="1" spc="-25" dirty="0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โครงการ</a:t>
            </a:r>
            <a:r>
              <a:rPr lang="en-US" sz="1400" b="1" spc="-25" dirty="0" err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มหาวิทยาลัยราชภัฏเพื่อการพัฒนาท้องถิ่น</a:t>
            </a:r>
            <a:r>
              <a:rPr lang="en-US" sz="1400" b="1" spc="-25" dirty="0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 </a:t>
            </a:r>
          </a:p>
          <a:p>
            <a:pPr algn="ctr">
              <a:lnSpc>
                <a:spcPts val="1566"/>
              </a:lnSpc>
            </a:pPr>
            <a:r>
              <a:rPr lang="en-US" sz="1400" b="1" spc="-25" dirty="0" err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ประจำปีงบประมาณ</a:t>
            </a:r>
            <a:r>
              <a:rPr lang="en-US" sz="1400" b="1" spc="-25" dirty="0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 </a:t>
            </a:r>
            <a:r>
              <a:rPr lang="en-US" sz="1400" b="1" spc="-25" dirty="0" err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พ.ศ</a:t>
            </a:r>
            <a:r>
              <a:rPr lang="en-US" sz="1400" b="1" spc="-25" dirty="0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. 2569</a:t>
            </a:r>
          </a:p>
          <a:p>
            <a:pPr algn="ctr">
              <a:lnSpc>
                <a:spcPts val="1566"/>
              </a:lnSpc>
            </a:pPr>
            <a:r>
              <a:rPr lang="en-US" sz="1400" b="1" spc="-25" dirty="0" err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มหาวิทยาลัยราชภัฏมหาสารคาม</a:t>
            </a:r>
            <a:endParaRPr lang="en-US" sz="1400" b="1" spc="-25" dirty="0">
              <a:solidFill>
                <a:srgbClr val="000000"/>
              </a:solidFill>
              <a:latin typeface="Th Sarabun New Bold"/>
              <a:ea typeface="Th Sarabun New Bold"/>
              <a:cs typeface="Th Sarabun New Bold"/>
              <a:sym typeface="Th Sarabun New Bold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91555" y="308369"/>
            <a:ext cx="350533" cy="490746"/>
          </a:xfrm>
          <a:custGeom>
            <a:avLst/>
            <a:gdLst/>
            <a:ahLst/>
            <a:cxnLst/>
            <a:rect l="l" t="t" r="r" b="b"/>
            <a:pathLst>
              <a:path w="434540" h="608356">
                <a:moveTo>
                  <a:pt x="0" y="0"/>
                </a:moveTo>
                <a:lnTo>
                  <a:pt x="434540" y="0"/>
                </a:lnTo>
                <a:lnTo>
                  <a:pt x="434540" y="608355"/>
                </a:lnTo>
                <a:lnTo>
                  <a:pt x="0" y="60835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13" name="Freeform 13"/>
          <p:cNvSpPr/>
          <p:nvPr/>
        </p:nvSpPr>
        <p:spPr>
          <a:xfrm>
            <a:off x="322721" y="238303"/>
            <a:ext cx="688974" cy="620411"/>
          </a:xfrm>
          <a:custGeom>
            <a:avLst/>
            <a:gdLst/>
            <a:ahLst/>
            <a:cxnLst/>
            <a:rect l="l" t="t" r="r" b="b"/>
            <a:pathLst>
              <a:path w="688974" h="620411">
                <a:moveTo>
                  <a:pt x="0" y="0"/>
                </a:moveTo>
                <a:lnTo>
                  <a:pt x="688973" y="0"/>
                </a:lnTo>
                <a:lnTo>
                  <a:pt x="688973" y="620411"/>
                </a:lnTo>
                <a:lnTo>
                  <a:pt x="0" y="62041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grpSp>
        <p:nvGrpSpPr>
          <p:cNvPr id="14" name="Group 14"/>
          <p:cNvGrpSpPr/>
          <p:nvPr/>
        </p:nvGrpSpPr>
        <p:grpSpPr>
          <a:xfrm>
            <a:off x="-21482" y="813404"/>
            <a:ext cx="3559816" cy="408758"/>
            <a:chOff x="0" y="0"/>
            <a:chExt cx="4746422" cy="545011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4746422" cy="545011"/>
              <a:chOff x="0" y="0"/>
              <a:chExt cx="2991999" cy="343558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2991999" cy="343558"/>
              </a:xfrm>
              <a:custGeom>
                <a:avLst/>
                <a:gdLst/>
                <a:ahLst/>
                <a:cxnLst/>
                <a:rect l="l" t="t" r="r" b="b"/>
                <a:pathLst>
                  <a:path w="2991999" h="343558">
                    <a:moveTo>
                      <a:pt x="13049" y="0"/>
                    </a:moveTo>
                    <a:lnTo>
                      <a:pt x="2978951" y="0"/>
                    </a:lnTo>
                    <a:cubicBezTo>
                      <a:pt x="2982411" y="0"/>
                      <a:pt x="2985730" y="1375"/>
                      <a:pt x="2988177" y="3822"/>
                    </a:cubicBezTo>
                    <a:cubicBezTo>
                      <a:pt x="2990625" y="6269"/>
                      <a:pt x="2991999" y="9588"/>
                      <a:pt x="2991999" y="13049"/>
                    </a:cubicBezTo>
                    <a:lnTo>
                      <a:pt x="2991999" y="330509"/>
                    </a:lnTo>
                    <a:cubicBezTo>
                      <a:pt x="2991999" y="333970"/>
                      <a:pt x="2990625" y="337289"/>
                      <a:pt x="2988177" y="339736"/>
                    </a:cubicBezTo>
                    <a:cubicBezTo>
                      <a:pt x="2985730" y="342183"/>
                      <a:pt x="2982411" y="343558"/>
                      <a:pt x="2978951" y="343558"/>
                    </a:cubicBezTo>
                    <a:lnTo>
                      <a:pt x="13049" y="343558"/>
                    </a:lnTo>
                    <a:cubicBezTo>
                      <a:pt x="9588" y="343558"/>
                      <a:pt x="6269" y="342183"/>
                      <a:pt x="3822" y="339736"/>
                    </a:cubicBezTo>
                    <a:cubicBezTo>
                      <a:pt x="1375" y="337289"/>
                      <a:pt x="0" y="333970"/>
                      <a:pt x="0" y="330509"/>
                    </a:cubicBezTo>
                    <a:lnTo>
                      <a:pt x="0" y="13049"/>
                    </a:lnTo>
                    <a:cubicBezTo>
                      <a:pt x="0" y="9588"/>
                      <a:pt x="1375" y="6269"/>
                      <a:pt x="3822" y="3822"/>
                    </a:cubicBezTo>
                    <a:cubicBezTo>
                      <a:pt x="6269" y="1375"/>
                      <a:pt x="9588" y="0"/>
                      <a:pt x="13049" y="0"/>
                    </a:cubicBezTo>
                    <a:close/>
                  </a:path>
                </a:pathLst>
              </a:custGeom>
              <a:solidFill>
                <a:srgbClr val="8DBAFB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19050"/>
                <a:ext cx="2991999" cy="362608"/>
              </a:xfrm>
              <a:prstGeom prst="rect">
                <a:avLst/>
              </a:prstGeom>
            </p:spPr>
            <p:txBody>
              <a:bodyPr lIns="20160" tIns="20160" rIns="20160" bIns="20160" rtlCol="0" anchor="ctr"/>
              <a:lstStyle/>
              <a:p>
                <a:pPr algn="ctr">
                  <a:lnSpc>
                    <a:spcPts val="777"/>
                  </a:lnSpc>
                </a:pPr>
                <a:endParaRPr/>
              </a:p>
            </p:txBody>
          </p:sp>
        </p:grpSp>
        <p:sp>
          <p:nvSpPr>
            <p:cNvPr id="18" name="TextBox 18"/>
            <p:cNvSpPr txBox="1"/>
            <p:nvPr/>
          </p:nvSpPr>
          <p:spPr>
            <a:xfrm>
              <a:off x="108220" y="71786"/>
              <a:ext cx="4529981" cy="1954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82"/>
                </a:lnSpc>
              </a:pPr>
              <a:r>
                <a:rPr lang="en-US" sz="1082" b="1" spc="40">
                  <a:solidFill>
                    <a:srgbClr val="000000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P.2 ส่งเสริมคุณภาพชีวิตและภูมิปัญญาท้องถิ่นเพื่อความมั่นคงและยั่งยืนเชิงพื้นที่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99615" y="286256"/>
              <a:ext cx="4045719" cy="1954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082"/>
                </a:lnSpc>
              </a:pPr>
              <a:r>
                <a:rPr lang="en-US" sz="1082" b="1">
                  <a:solidFill>
                    <a:srgbClr val="000000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P.2.2  Well-Being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0" y="1569647"/>
            <a:ext cx="3559816" cy="340326"/>
            <a:chOff x="0" y="0"/>
            <a:chExt cx="2991999" cy="28604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991999" cy="286041"/>
            </a:xfrm>
            <a:custGeom>
              <a:avLst/>
              <a:gdLst/>
              <a:ahLst/>
              <a:cxnLst/>
              <a:rect l="l" t="t" r="r" b="b"/>
              <a:pathLst>
                <a:path w="2991999" h="286041">
                  <a:moveTo>
                    <a:pt x="13049" y="0"/>
                  </a:moveTo>
                  <a:lnTo>
                    <a:pt x="2978951" y="0"/>
                  </a:lnTo>
                  <a:cubicBezTo>
                    <a:pt x="2982411" y="0"/>
                    <a:pt x="2985730" y="1375"/>
                    <a:pt x="2988177" y="3822"/>
                  </a:cubicBezTo>
                  <a:cubicBezTo>
                    <a:pt x="2990625" y="6269"/>
                    <a:pt x="2991999" y="9588"/>
                    <a:pt x="2991999" y="13049"/>
                  </a:cubicBezTo>
                  <a:lnTo>
                    <a:pt x="2991999" y="272992"/>
                  </a:lnTo>
                  <a:cubicBezTo>
                    <a:pt x="2991999" y="276453"/>
                    <a:pt x="2990625" y="279772"/>
                    <a:pt x="2988177" y="282219"/>
                  </a:cubicBezTo>
                  <a:cubicBezTo>
                    <a:pt x="2985730" y="284667"/>
                    <a:pt x="2982411" y="286041"/>
                    <a:pt x="2978951" y="286041"/>
                  </a:cubicBezTo>
                  <a:lnTo>
                    <a:pt x="13049" y="286041"/>
                  </a:lnTo>
                  <a:cubicBezTo>
                    <a:pt x="9588" y="286041"/>
                    <a:pt x="6269" y="284667"/>
                    <a:pt x="3822" y="282219"/>
                  </a:cubicBezTo>
                  <a:cubicBezTo>
                    <a:pt x="1375" y="279772"/>
                    <a:pt x="0" y="276453"/>
                    <a:pt x="0" y="272992"/>
                  </a:cubicBezTo>
                  <a:lnTo>
                    <a:pt x="0" y="13049"/>
                  </a:lnTo>
                  <a:cubicBezTo>
                    <a:pt x="0" y="9588"/>
                    <a:pt x="1375" y="6269"/>
                    <a:pt x="3822" y="3822"/>
                  </a:cubicBezTo>
                  <a:cubicBezTo>
                    <a:pt x="6269" y="1375"/>
                    <a:pt x="9588" y="0"/>
                    <a:pt x="1304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19050"/>
              <a:ext cx="2991999" cy="305091"/>
            </a:xfrm>
            <a:prstGeom prst="rect">
              <a:avLst/>
            </a:prstGeom>
          </p:spPr>
          <p:txBody>
            <a:bodyPr lIns="20160" tIns="20160" rIns="20160" bIns="20160" rtlCol="0" anchor="ctr"/>
            <a:lstStyle/>
            <a:p>
              <a:pPr algn="ctr">
                <a:lnSpc>
                  <a:spcPts val="777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4184" y="1999031"/>
            <a:ext cx="3559816" cy="799563"/>
            <a:chOff x="0" y="0"/>
            <a:chExt cx="2991999" cy="672027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991999" cy="672027"/>
            </a:xfrm>
            <a:custGeom>
              <a:avLst/>
              <a:gdLst/>
              <a:ahLst/>
              <a:cxnLst/>
              <a:rect l="l" t="t" r="r" b="b"/>
              <a:pathLst>
                <a:path w="2991999" h="672027">
                  <a:moveTo>
                    <a:pt x="13049" y="0"/>
                  </a:moveTo>
                  <a:lnTo>
                    <a:pt x="2978951" y="0"/>
                  </a:lnTo>
                  <a:cubicBezTo>
                    <a:pt x="2982411" y="0"/>
                    <a:pt x="2985730" y="1375"/>
                    <a:pt x="2988177" y="3822"/>
                  </a:cubicBezTo>
                  <a:cubicBezTo>
                    <a:pt x="2990625" y="6269"/>
                    <a:pt x="2991999" y="9588"/>
                    <a:pt x="2991999" y="13049"/>
                  </a:cubicBezTo>
                  <a:lnTo>
                    <a:pt x="2991999" y="658978"/>
                  </a:lnTo>
                  <a:cubicBezTo>
                    <a:pt x="2991999" y="662439"/>
                    <a:pt x="2990625" y="665758"/>
                    <a:pt x="2988177" y="668205"/>
                  </a:cubicBezTo>
                  <a:cubicBezTo>
                    <a:pt x="2985730" y="670652"/>
                    <a:pt x="2982411" y="672027"/>
                    <a:pt x="2978951" y="672027"/>
                  </a:cubicBezTo>
                  <a:lnTo>
                    <a:pt x="13049" y="672027"/>
                  </a:lnTo>
                  <a:cubicBezTo>
                    <a:pt x="9588" y="672027"/>
                    <a:pt x="6269" y="670652"/>
                    <a:pt x="3822" y="668205"/>
                  </a:cubicBezTo>
                  <a:cubicBezTo>
                    <a:pt x="1375" y="665758"/>
                    <a:pt x="0" y="662439"/>
                    <a:pt x="0" y="658978"/>
                  </a:cubicBezTo>
                  <a:lnTo>
                    <a:pt x="0" y="13049"/>
                  </a:lnTo>
                  <a:cubicBezTo>
                    <a:pt x="0" y="9588"/>
                    <a:pt x="1375" y="6269"/>
                    <a:pt x="3822" y="3822"/>
                  </a:cubicBezTo>
                  <a:cubicBezTo>
                    <a:pt x="6269" y="1375"/>
                    <a:pt x="9588" y="0"/>
                    <a:pt x="1304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19050"/>
              <a:ext cx="2991999" cy="691077"/>
            </a:xfrm>
            <a:prstGeom prst="rect">
              <a:avLst/>
            </a:prstGeom>
          </p:spPr>
          <p:txBody>
            <a:bodyPr lIns="20160" tIns="20160" rIns="20160" bIns="20160" rtlCol="0" anchor="ctr"/>
            <a:lstStyle/>
            <a:p>
              <a:pPr algn="ctr">
                <a:lnSpc>
                  <a:spcPts val="777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0" y="2897780"/>
            <a:ext cx="3559816" cy="653547"/>
            <a:chOff x="0" y="0"/>
            <a:chExt cx="2991999" cy="549302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2991999" cy="549302"/>
            </a:xfrm>
            <a:custGeom>
              <a:avLst/>
              <a:gdLst/>
              <a:ahLst/>
              <a:cxnLst/>
              <a:rect l="l" t="t" r="r" b="b"/>
              <a:pathLst>
                <a:path w="2991999" h="549302">
                  <a:moveTo>
                    <a:pt x="13049" y="0"/>
                  </a:moveTo>
                  <a:lnTo>
                    <a:pt x="2978951" y="0"/>
                  </a:lnTo>
                  <a:cubicBezTo>
                    <a:pt x="2982411" y="0"/>
                    <a:pt x="2985730" y="1375"/>
                    <a:pt x="2988177" y="3822"/>
                  </a:cubicBezTo>
                  <a:cubicBezTo>
                    <a:pt x="2990625" y="6269"/>
                    <a:pt x="2991999" y="9588"/>
                    <a:pt x="2991999" y="13049"/>
                  </a:cubicBezTo>
                  <a:lnTo>
                    <a:pt x="2991999" y="536253"/>
                  </a:lnTo>
                  <a:cubicBezTo>
                    <a:pt x="2991999" y="539714"/>
                    <a:pt x="2990625" y="543033"/>
                    <a:pt x="2988177" y="545480"/>
                  </a:cubicBezTo>
                  <a:cubicBezTo>
                    <a:pt x="2985730" y="547927"/>
                    <a:pt x="2982411" y="549302"/>
                    <a:pt x="2978951" y="549302"/>
                  </a:cubicBezTo>
                  <a:lnTo>
                    <a:pt x="13049" y="549302"/>
                  </a:lnTo>
                  <a:cubicBezTo>
                    <a:pt x="9588" y="549302"/>
                    <a:pt x="6269" y="547927"/>
                    <a:pt x="3822" y="545480"/>
                  </a:cubicBezTo>
                  <a:cubicBezTo>
                    <a:pt x="1375" y="543033"/>
                    <a:pt x="0" y="539714"/>
                    <a:pt x="0" y="536253"/>
                  </a:cubicBezTo>
                  <a:lnTo>
                    <a:pt x="0" y="13049"/>
                  </a:lnTo>
                  <a:cubicBezTo>
                    <a:pt x="0" y="9588"/>
                    <a:pt x="1375" y="6269"/>
                    <a:pt x="3822" y="3822"/>
                  </a:cubicBezTo>
                  <a:cubicBezTo>
                    <a:pt x="6269" y="1375"/>
                    <a:pt x="9588" y="0"/>
                    <a:pt x="1304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19050"/>
              <a:ext cx="2991999" cy="568352"/>
            </a:xfrm>
            <a:prstGeom prst="rect">
              <a:avLst/>
            </a:prstGeom>
          </p:spPr>
          <p:txBody>
            <a:bodyPr lIns="20160" tIns="20160" rIns="20160" bIns="20160" rtlCol="0" anchor="ctr"/>
            <a:lstStyle/>
            <a:p>
              <a:pPr algn="ctr">
                <a:lnSpc>
                  <a:spcPts val="777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0" y="3627528"/>
            <a:ext cx="3559816" cy="801817"/>
            <a:chOff x="0" y="0"/>
            <a:chExt cx="2991999" cy="673921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2991999" cy="673921"/>
            </a:xfrm>
            <a:custGeom>
              <a:avLst/>
              <a:gdLst/>
              <a:ahLst/>
              <a:cxnLst/>
              <a:rect l="l" t="t" r="r" b="b"/>
              <a:pathLst>
                <a:path w="2991999" h="673921">
                  <a:moveTo>
                    <a:pt x="13049" y="0"/>
                  </a:moveTo>
                  <a:lnTo>
                    <a:pt x="2978951" y="0"/>
                  </a:lnTo>
                  <a:cubicBezTo>
                    <a:pt x="2982411" y="0"/>
                    <a:pt x="2985730" y="1375"/>
                    <a:pt x="2988177" y="3822"/>
                  </a:cubicBezTo>
                  <a:cubicBezTo>
                    <a:pt x="2990625" y="6269"/>
                    <a:pt x="2991999" y="9588"/>
                    <a:pt x="2991999" y="13049"/>
                  </a:cubicBezTo>
                  <a:lnTo>
                    <a:pt x="2991999" y="660873"/>
                  </a:lnTo>
                  <a:cubicBezTo>
                    <a:pt x="2991999" y="664333"/>
                    <a:pt x="2990625" y="667652"/>
                    <a:pt x="2988177" y="670100"/>
                  </a:cubicBezTo>
                  <a:cubicBezTo>
                    <a:pt x="2985730" y="672547"/>
                    <a:pt x="2982411" y="673921"/>
                    <a:pt x="2978951" y="673921"/>
                  </a:cubicBezTo>
                  <a:lnTo>
                    <a:pt x="13049" y="673921"/>
                  </a:lnTo>
                  <a:cubicBezTo>
                    <a:pt x="9588" y="673921"/>
                    <a:pt x="6269" y="672547"/>
                    <a:pt x="3822" y="670100"/>
                  </a:cubicBezTo>
                  <a:cubicBezTo>
                    <a:pt x="1375" y="667652"/>
                    <a:pt x="0" y="664333"/>
                    <a:pt x="0" y="660873"/>
                  </a:cubicBezTo>
                  <a:lnTo>
                    <a:pt x="0" y="13049"/>
                  </a:lnTo>
                  <a:cubicBezTo>
                    <a:pt x="0" y="9588"/>
                    <a:pt x="1375" y="6269"/>
                    <a:pt x="3822" y="3822"/>
                  </a:cubicBezTo>
                  <a:cubicBezTo>
                    <a:pt x="6269" y="1375"/>
                    <a:pt x="9588" y="0"/>
                    <a:pt x="1304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19050"/>
              <a:ext cx="2991999" cy="692971"/>
            </a:xfrm>
            <a:prstGeom prst="rect">
              <a:avLst/>
            </a:prstGeom>
          </p:spPr>
          <p:txBody>
            <a:bodyPr lIns="20160" tIns="20160" rIns="20160" bIns="20160" rtlCol="0" anchor="ctr"/>
            <a:lstStyle/>
            <a:p>
              <a:pPr algn="ctr">
                <a:lnSpc>
                  <a:spcPts val="777"/>
                </a:lnSpc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-21482" y="4467445"/>
            <a:ext cx="3559816" cy="862318"/>
            <a:chOff x="0" y="0"/>
            <a:chExt cx="2991999" cy="724772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2991999" cy="724772"/>
            </a:xfrm>
            <a:custGeom>
              <a:avLst/>
              <a:gdLst/>
              <a:ahLst/>
              <a:cxnLst/>
              <a:rect l="l" t="t" r="r" b="b"/>
              <a:pathLst>
                <a:path w="2991999" h="724772">
                  <a:moveTo>
                    <a:pt x="13049" y="0"/>
                  </a:moveTo>
                  <a:lnTo>
                    <a:pt x="2978951" y="0"/>
                  </a:lnTo>
                  <a:cubicBezTo>
                    <a:pt x="2982411" y="0"/>
                    <a:pt x="2985730" y="1375"/>
                    <a:pt x="2988177" y="3822"/>
                  </a:cubicBezTo>
                  <a:cubicBezTo>
                    <a:pt x="2990625" y="6269"/>
                    <a:pt x="2991999" y="9588"/>
                    <a:pt x="2991999" y="13049"/>
                  </a:cubicBezTo>
                  <a:lnTo>
                    <a:pt x="2991999" y="711723"/>
                  </a:lnTo>
                  <a:cubicBezTo>
                    <a:pt x="2991999" y="715184"/>
                    <a:pt x="2990625" y="718503"/>
                    <a:pt x="2988177" y="720950"/>
                  </a:cubicBezTo>
                  <a:cubicBezTo>
                    <a:pt x="2985730" y="723397"/>
                    <a:pt x="2982411" y="724772"/>
                    <a:pt x="2978951" y="724772"/>
                  </a:cubicBezTo>
                  <a:lnTo>
                    <a:pt x="13049" y="724772"/>
                  </a:lnTo>
                  <a:cubicBezTo>
                    <a:pt x="9588" y="724772"/>
                    <a:pt x="6269" y="723397"/>
                    <a:pt x="3822" y="720950"/>
                  </a:cubicBezTo>
                  <a:cubicBezTo>
                    <a:pt x="1375" y="718503"/>
                    <a:pt x="0" y="715184"/>
                    <a:pt x="0" y="711723"/>
                  </a:cubicBezTo>
                  <a:lnTo>
                    <a:pt x="0" y="13049"/>
                  </a:lnTo>
                  <a:cubicBezTo>
                    <a:pt x="0" y="9588"/>
                    <a:pt x="1375" y="6269"/>
                    <a:pt x="3822" y="3822"/>
                  </a:cubicBezTo>
                  <a:cubicBezTo>
                    <a:pt x="6269" y="1375"/>
                    <a:pt x="9588" y="0"/>
                    <a:pt x="1304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19050"/>
              <a:ext cx="2991999" cy="743822"/>
            </a:xfrm>
            <a:prstGeom prst="rect">
              <a:avLst/>
            </a:prstGeom>
          </p:spPr>
          <p:txBody>
            <a:bodyPr lIns="20160" tIns="20160" rIns="20160" bIns="20160" rtlCol="0" anchor="ctr"/>
            <a:lstStyle/>
            <a:p>
              <a:pPr algn="ctr">
                <a:lnSpc>
                  <a:spcPts val="777"/>
                </a:lnSpc>
              </a:pPr>
              <a:endParaRPr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94390" y="4678178"/>
            <a:ext cx="1005013" cy="552574"/>
            <a:chOff x="0" y="0"/>
            <a:chExt cx="844706" cy="464435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844706" cy="464435"/>
            </a:xfrm>
            <a:custGeom>
              <a:avLst/>
              <a:gdLst/>
              <a:ahLst/>
              <a:cxnLst/>
              <a:rect l="l" t="t" r="r" b="b"/>
              <a:pathLst>
                <a:path w="844706" h="464435">
                  <a:moveTo>
                    <a:pt x="46220" y="0"/>
                  </a:moveTo>
                  <a:lnTo>
                    <a:pt x="798486" y="0"/>
                  </a:lnTo>
                  <a:cubicBezTo>
                    <a:pt x="810745" y="0"/>
                    <a:pt x="822501" y="4870"/>
                    <a:pt x="831169" y="13537"/>
                  </a:cubicBezTo>
                  <a:cubicBezTo>
                    <a:pt x="839837" y="22205"/>
                    <a:pt x="844706" y="33962"/>
                    <a:pt x="844706" y="46220"/>
                  </a:cubicBezTo>
                  <a:lnTo>
                    <a:pt x="844706" y="418215"/>
                  </a:lnTo>
                  <a:cubicBezTo>
                    <a:pt x="844706" y="430473"/>
                    <a:pt x="839837" y="442229"/>
                    <a:pt x="831169" y="450897"/>
                  </a:cubicBezTo>
                  <a:cubicBezTo>
                    <a:pt x="822501" y="459565"/>
                    <a:pt x="810745" y="464435"/>
                    <a:pt x="798486" y="464435"/>
                  </a:cubicBezTo>
                  <a:lnTo>
                    <a:pt x="46220" y="464435"/>
                  </a:lnTo>
                  <a:cubicBezTo>
                    <a:pt x="33962" y="464435"/>
                    <a:pt x="22205" y="459565"/>
                    <a:pt x="13537" y="450897"/>
                  </a:cubicBezTo>
                  <a:cubicBezTo>
                    <a:pt x="4870" y="442229"/>
                    <a:pt x="0" y="430473"/>
                    <a:pt x="0" y="418215"/>
                  </a:cubicBezTo>
                  <a:lnTo>
                    <a:pt x="0" y="46220"/>
                  </a:lnTo>
                  <a:cubicBezTo>
                    <a:pt x="0" y="33962"/>
                    <a:pt x="4870" y="22205"/>
                    <a:pt x="13537" y="13537"/>
                  </a:cubicBezTo>
                  <a:cubicBezTo>
                    <a:pt x="22205" y="4870"/>
                    <a:pt x="33962" y="0"/>
                    <a:pt x="46220" y="0"/>
                  </a:cubicBezTo>
                  <a:close/>
                </a:path>
              </a:pathLst>
            </a:custGeom>
            <a:solidFill>
              <a:srgbClr val="EBF0FC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19050"/>
              <a:ext cx="844706" cy="483485"/>
            </a:xfrm>
            <a:prstGeom prst="rect">
              <a:avLst/>
            </a:prstGeom>
          </p:spPr>
          <p:txBody>
            <a:bodyPr lIns="20160" tIns="20160" rIns="20160" bIns="20160" rtlCol="0" anchor="ctr"/>
            <a:lstStyle/>
            <a:p>
              <a:pPr algn="ctr">
                <a:lnSpc>
                  <a:spcPts val="777"/>
                </a:lnSpc>
              </a:pPr>
              <a:endParaRPr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1213994" y="4678178"/>
            <a:ext cx="1005013" cy="552574"/>
            <a:chOff x="0" y="0"/>
            <a:chExt cx="844706" cy="464435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844706" cy="464435"/>
            </a:xfrm>
            <a:custGeom>
              <a:avLst/>
              <a:gdLst/>
              <a:ahLst/>
              <a:cxnLst/>
              <a:rect l="l" t="t" r="r" b="b"/>
              <a:pathLst>
                <a:path w="844706" h="464435">
                  <a:moveTo>
                    <a:pt x="46220" y="0"/>
                  </a:moveTo>
                  <a:lnTo>
                    <a:pt x="798486" y="0"/>
                  </a:lnTo>
                  <a:cubicBezTo>
                    <a:pt x="810745" y="0"/>
                    <a:pt x="822501" y="4870"/>
                    <a:pt x="831169" y="13537"/>
                  </a:cubicBezTo>
                  <a:cubicBezTo>
                    <a:pt x="839837" y="22205"/>
                    <a:pt x="844706" y="33962"/>
                    <a:pt x="844706" y="46220"/>
                  </a:cubicBezTo>
                  <a:lnTo>
                    <a:pt x="844706" y="418215"/>
                  </a:lnTo>
                  <a:cubicBezTo>
                    <a:pt x="844706" y="430473"/>
                    <a:pt x="839837" y="442229"/>
                    <a:pt x="831169" y="450897"/>
                  </a:cubicBezTo>
                  <a:cubicBezTo>
                    <a:pt x="822501" y="459565"/>
                    <a:pt x="810745" y="464435"/>
                    <a:pt x="798486" y="464435"/>
                  </a:cubicBezTo>
                  <a:lnTo>
                    <a:pt x="46220" y="464435"/>
                  </a:lnTo>
                  <a:cubicBezTo>
                    <a:pt x="33962" y="464435"/>
                    <a:pt x="22205" y="459565"/>
                    <a:pt x="13537" y="450897"/>
                  </a:cubicBezTo>
                  <a:cubicBezTo>
                    <a:pt x="4870" y="442229"/>
                    <a:pt x="0" y="430473"/>
                    <a:pt x="0" y="418215"/>
                  </a:cubicBezTo>
                  <a:lnTo>
                    <a:pt x="0" y="46220"/>
                  </a:lnTo>
                  <a:cubicBezTo>
                    <a:pt x="0" y="33962"/>
                    <a:pt x="4870" y="22205"/>
                    <a:pt x="13537" y="13537"/>
                  </a:cubicBezTo>
                  <a:cubicBezTo>
                    <a:pt x="22205" y="4870"/>
                    <a:pt x="33962" y="0"/>
                    <a:pt x="46220" y="0"/>
                  </a:cubicBezTo>
                  <a:close/>
                </a:path>
              </a:pathLst>
            </a:custGeom>
            <a:solidFill>
              <a:srgbClr val="EBF0FC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-19050"/>
              <a:ext cx="844706" cy="483485"/>
            </a:xfrm>
            <a:prstGeom prst="rect">
              <a:avLst/>
            </a:prstGeom>
          </p:spPr>
          <p:txBody>
            <a:bodyPr lIns="20160" tIns="20160" rIns="20160" bIns="20160" rtlCol="0" anchor="ctr"/>
            <a:lstStyle/>
            <a:p>
              <a:pPr algn="ctr">
                <a:lnSpc>
                  <a:spcPts val="777"/>
                </a:lnSpc>
              </a:pPr>
              <a:endParaRPr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2421782" y="4678178"/>
            <a:ext cx="1005013" cy="552574"/>
            <a:chOff x="0" y="0"/>
            <a:chExt cx="844706" cy="464435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844706" cy="464435"/>
            </a:xfrm>
            <a:custGeom>
              <a:avLst/>
              <a:gdLst/>
              <a:ahLst/>
              <a:cxnLst/>
              <a:rect l="l" t="t" r="r" b="b"/>
              <a:pathLst>
                <a:path w="844706" h="464435">
                  <a:moveTo>
                    <a:pt x="46220" y="0"/>
                  </a:moveTo>
                  <a:lnTo>
                    <a:pt x="798486" y="0"/>
                  </a:lnTo>
                  <a:cubicBezTo>
                    <a:pt x="810745" y="0"/>
                    <a:pt x="822501" y="4870"/>
                    <a:pt x="831169" y="13537"/>
                  </a:cubicBezTo>
                  <a:cubicBezTo>
                    <a:pt x="839837" y="22205"/>
                    <a:pt x="844706" y="33962"/>
                    <a:pt x="844706" y="46220"/>
                  </a:cubicBezTo>
                  <a:lnTo>
                    <a:pt x="844706" y="418215"/>
                  </a:lnTo>
                  <a:cubicBezTo>
                    <a:pt x="844706" y="430473"/>
                    <a:pt x="839837" y="442229"/>
                    <a:pt x="831169" y="450897"/>
                  </a:cubicBezTo>
                  <a:cubicBezTo>
                    <a:pt x="822501" y="459565"/>
                    <a:pt x="810745" y="464435"/>
                    <a:pt x="798486" y="464435"/>
                  </a:cubicBezTo>
                  <a:lnTo>
                    <a:pt x="46220" y="464435"/>
                  </a:lnTo>
                  <a:cubicBezTo>
                    <a:pt x="33962" y="464435"/>
                    <a:pt x="22205" y="459565"/>
                    <a:pt x="13537" y="450897"/>
                  </a:cubicBezTo>
                  <a:cubicBezTo>
                    <a:pt x="4870" y="442229"/>
                    <a:pt x="0" y="430473"/>
                    <a:pt x="0" y="418215"/>
                  </a:cubicBezTo>
                  <a:lnTo>
                    <a:pt x="0" y="46220"/>
                  </a:lnTo>
                  <a:cubicBezTo>
                    <a:pt x="0" y="33962"/>
                    <a:pt x="4870" y="22205"/>
                    <a:pt x="13537" y="13537"/>
                  </a:cubicBezTo>
                  <a:cubicBezTo>
                    <a:pt x="22205" y="4870"/>
                    <a:pt x="33962" y="0"/>
                    <a:pt x="46220" y="0"/>
                  </a:cubicBezTo>
                  <a:close/>
                </a:path>
              </a:pathLst>
            </a:custGeom>
            <a:solidFill>
              <a:srgbClr val="EBF0FC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0" y="-19050"/>
              <a:ext cx="844706" cy="483485"/>
            </a:xfrm>
            <a:prstGeom prst="rect">
              <a:avLst/>
            </a:prstGeom>
          </p:spPr>
          <p:txBody>
            <a:bodyPr lIns="20160" tIns="20160" rIns="20160" bIns="20160" rtlCol="0" anchor="ctr"/>
            <a:lstStyle/>
            <a:p>
              <a:pPr algn="ctr">
                <a:lnSpc>
                  <a:spcPts val="777"/>
                </a:lnSpc>
              </a:pPr>
              <a:endParaRPr/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-21482" y="5415488"/>
            <a:ext cx="3559816" cy="742562"/>
            <a:chOff x="0" y="0"/>
            <a:chExt cx="2991999" cy="624118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2991999" cy="624118"/>
            </a:xfrm>
            <a:custGeom>
              <a:avLst/>
              <a:gdLst/>
              <a:ahLst/>
              <a:cxnLst/>
              <a:rect l="l" t="t" r="r" b="b"/>
              <a:pathLst>
                <a:path w="2991999" h="624118">
                  <a:moveTo>
                    <a:pt x="13049" y="0"/>
                  </a:moveTo>
                  <a:lnTo>
                    <a:pt x="2978951" y="0"/>
                  </a:lnTo>
                  <a:cubicBezTo>
                    <a:pt x="2982411" y="0"/>
                    <a:pt x="2985730" y="1375"/>
                    <a:pt x="2988177" y="3822"/>
                  </a:cubicBezTo>
                  <a:cubicBezTo>
                    <a:pt x="2990625" y="6269"/>
                    <a:pt x="2991999" y="9588"/>
                    <a:pt x="2991999" y="13049"/>
                  </a:cubicBezTo>
                  <a:lnTo>
                    <a:pt x="2991999" y="611069"/>
                  </a:lnTo>
                  <a:cubicBezTo>
                    <a:pt x="2991999" y="614530"/>
                    <a:pt x="2990625" y="617849"/>
                    <a:pt x="2988177" y="620296"/>
                  </a:cubicBezTo>
                  <a:cubicBezTo>
                    <a:pt x="2985730" y="622743"/>
                    <a:pt x="2982411" y="624118"/>
                    <a:pt x="2978951" y="624118"/>
                  </a:cubicBezTo>
                  <a:lnTo>
                    <a:pt x="13049" y="624118"/>
                  </a:lnTo>
                  <a:cubicBezTo>
                    <a:pt x="9588" y="624118"/>
                    <a:pt x="6269" y="622743"/>
                    <a:pt x="3822" y="620296"/>
                  </a:cubicBezTo>
                  <a:cubicBezTo>
                    <a:pt x="1375" y="617849"/>
                    <a:pt x="0" y="614530"/>
                    <a:pt x="0" y="611069"/>
                  </a:cubicBezTo>
                  <a:lnTo>
                    <a:pt x="0" y="13049"/>
                  </a:lnTo>
                  <a:cubicBezTo>
                    <a:pt x="0" y="9588"/>
                    <a:pt x="1375" y="6269"/>
                    <a:pt x="3822" y="3822"/>
                  </a:cubicBezTo>
                  <a:cubicBezTo>
                    <a:pt x="6269" y="1375"/>
                    <a:pt x="9588" y="0"/>
                    <a:pt x="1304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0" y="-19050"/>
              <a:ext cx="2991999" cy="643168"/>
            </a:xfrm>
            <a:prstGeom prst="rect">
              <a:avLst/>
            </a:prstGeom>
          </p:spPr>
          <p:txBody>
            <a:bodyPr lIns="20160" tIns="20160" rIns="20160" bIns="20160" rtlCol="0" anchor="ctr"/>
            <a:lstStyle/>
            <a:p>
              <a:pPr algn="ctr">
                <a:lnSpc>
                  <a:spcPts val="777"/>
                </a:lnSpc>
              </a:pPr>
              <a:endParaRPr/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-21482" y="6253300"/>
            <a:ext cx="3559816" cy="742562"/>
            <a:chOff x="0" y="0"/>
            <a:chExt cx="2991999" cy="624118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2991999" cy="624118"/>
            </a:xfrm>
            <a:custGeom>
              <a:avLst/>
              <a:gdLst/>
              <a:ahLst/>
              <a:cxnLst/>
              <a:rect l="l" t="t" r="r" b="b"/>
              <a:pathLst>
                <a:path w="2991999" h="624118">
                  <a:moveTo>
                    <a:pt x="13049" y="0"/>
                  </a:moveTo>
                  <a:lnTo>
                    <a:pt x="2978951" y="0"/>
                  </a:lnTo>
                  <a:cubicBezTo>
                    <a:pt x="2982411" y="0"/>
                    <a:pt x="2985730" y="1375"/>
                    <a:pt x="2988177" y="3822"/>
                  </a:cubicBezTo>
                  <a:cubicBezTo>
                    <a:pt x="2990625" y="6269"/>
                    <a:pt x="2991999" y="9588"/>
                    <a:pt x="2991999" y="13049"/>
                  </a:cubicBezTo>
                  <a:lnTo>
                    <a:pt x="2991999" y="611069"/>
                  </a:lnTo>
                  <a:cubicBezTo>
                    <a:pt x="2991999" y="614530"/>
                    <a:pt x="2990625" y="617849"/>
                    <a:pt x="2988177" y="620296"/>
                  </a:cubicBezTo>
                  <a:cubicBezTo>
                    <a:pt x="2985730" y="622743"/>
                    <a:pt x="2982411" y="624118"/>
                    <a:pt x="2978951" y="624118"/>
                  </a:cubicBezTo>
                  <a:lnTo>
                    <a:pt x="13049" y="624118"/>
                  </a:lnTo>
                  <a:cubicBezTo>
                    <a:pt x="9588" y="624118"/>
                    <a:pt x="6269" y="622743"/>
                    <a:pt x="3822" y="620296"/>
                  </a:cubicBezTo>
                  <a:cubicBezTo>
                    <a:pt x="1375" y="617849"/>
                    <a:pt x="0" y="614530"/>
                    <a:pt x="0" y="611069"/>
                  </a:cubicBezTo>
                  <a:lnTo>
                    <a:pt x="0" y="13049"/>
                  </a:lnTo>
                  <a:cubicBezTo>
                    <a:pt x="0" y="9588"/>
                    <a:pt x="1375" y="6269"/>
                    <a:pt x="3822" y="3822"/>
                  </a:cubicBezTo>
                  <a:cubicBezTo>
                    <a:pt x="6269" y="1375"/>
                    <a:pt x="9588" y="0"/>
                    <a:pt x="1304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0" y="-19050"/>
              <a:ext cx="2991999" cy="643168"/>
            </a:xfrm>
            <a:prstGeom prst="rect">
              <a:avLst/>
            </a:prstGeom>
          </p:spPr>
          <p:txBody>
            <a:bodyPr lIns="20160" tIns="20160" rIns="20160" bIns="20160" rtlCol="0" anchor="ctr"/>
            <a:lstStyle/>
            <a:p>
              <a:pPr algn="ctr">
                <a:lnSpc>
                  <a:spcPts val="777"/>
                </a:lnSpc>
              </a:pPr>
              <a:endParaRPr/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2793257" y="1066111"/>
            <a:ext cx="629693" cy="707915"/>
            <a:chOff x="0" y="0"/>
            <a:chExt cx="839591" cy="943887"/>
          </a:xfrm>
        </p:grpSpPr>
        <p:grpSp>
          <p:nvGrpSpPr>
            <p:cNvPr id="51" name="Group 51"/>
            <p:cNvGrpSpPr/>
            <p:nvPr/>
          </p:nvGrpSpPr>
          <p:grpSpPr>
            <a:xfrm>
              <a:off x="0" y="0"/>
              <a:ext cx="839591" cy="943887"/>
              <a:chOff x="0" y="0"/>
              <a:chExt cx="433624" cy="487490"/>
            </a:xfrm>
          </p:grpSpPr>
          <p:sp>
            <p:nvSpPr>
              <p:cNvPr id="52" name="Freeform 52"/>
              <p:cNvSpPr/>
              <p:nvPr/>
            </p:nvSpPr>
            <p:spPr>
              <a:xfrm>
                <a:off x="0" y="0"/>
                <a:ext cx="433624" cy="487490"/>
              </a:xfrm>
              <a:custGeom>
                <a:avLst/>
                <a:gdLst/>
                <a:ahLst/>
                <a:cxnLst/>
                <a:rect l="l" t="t" r="r" b="b"/>
                <a:pathLst>
                  <a:path w="433624" h="487490">
                    <a:moveTo>
                      <a:pt x="0" y="0"/>
                    </a:moveTo>
                    <a:lnTo>
                      <a:pt x="433624" y="0"/>
                    </a:lnTo>
                    <a:lnTo>
                      <a:pt x="433624" y="487490"/>
                    </a:lnTo>
                    <a:lnTo>
                      <a:pt x="0" y="487490"/>
                    </a:lnTo>
                    <a:close/>
                  </a:path>
                </a:pathLst>
              </a:custGeom>
              <a:solidFill>
                <a:srgbClr val="FCF7AE"/>
              </a:soli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53" name="TextBox 53"/>
              <p:cNvSpPr txBox="1"/>
              <p:nvPr/>
            </p:nvSpPr>
            <p:spPr>
              <a:xfrm>
                <a:off x="0" y="-28575"/>
                <a:ext cx="433624" cy="51606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000"/>
                  </a:lnSpc>
                </a:pPr>
                <a:endParaRPr/>
              </a:p>
            </p:txBody>
          </p:sp>
        </p:grpSp>
        <p:sp>
          <p:nvSpPr>
            <p:cNvPr id="54" name="TextBox 54"/>
            <p:cNvSpPr txBox="1"/>
            <p:nvPr/>
          </p:nvSpPr>
          <p:spPr>
            <a:xfrm>
              <a:off x="102033" y="288028"/>
              <a:ext cx="691490" cy="2361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20"/>
                </a:lnSpc>
              </a:pPr>
              <a:r>
                <a:rPr lang="en-US" sz="620">
                  <a:solidFill>
                    <a:srgbClr val="000000"/>
                  </a:solidFill>
                  <a:latin typeface="Jua"/>
                  <a:ea typeface="Jua"/>
                  <a:cs typeface="Jua"/>
                  <a:sym typeface="Jua"/>
                </a:rPr>
                <a:t>รูปภาพ</a:t>
              </a:r>
            </a:p>
            <a:p>
              <a:pPr algn="ctr">
                <a:lnSpc>
                  <a:spcPts val="620"/>
                </a:lnSpc>
              </a:pPr>
              <a:r>
                <a:rPr lang="en-US" sz="620">
                  <a:solidFill>
                    <a:srgbClr val="000000"/>
                  </a:solidFill>
                  <a:latin typeface="Jua"/>
                  <a:ea typeface="Jua"/>
                  <a:cs typeface="Jua"/>
                  <a:sym typeface="Jua"/>
                </a:rPr>
                <a:t>เจ้าของผลงาน</a:t>
              </a:r>
            </a:p>
          </p:txBody>
        </p:sp>
      </p:grpSp>
      <p:sp>
        <p:nvSpPr>
          <p:cNvPr id="55" name="TextBox 55"/>
          <p:cNvSpPr txBox="1"/>
          <p:nvPr/>
        </p:nvSpPr>
        <p:spPr>
          <a:xfrm>
            <a:off x="108000" y="1671736"/>
            <a:ext cx="878249" cy="141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2"/>
              </a:lnSpc>
            </a:pPr>
            <a:r>
              <a:rPr lang="en-US" sz="1082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ชื่อโครงการ/ชื่อผลงาน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68081" y="2100167"/>
            <a:ext cx="764195" cy="115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9"/>
              </a:lnSpc>
            </a:pPr>
            <a:r>
              <a:rPr lang="en-US" sz="879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หลักการและเหตุผล :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108000" y="2958701"/>
            <a:ext cx="463896" cy="115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2"/>
              </a:lnSpc>
            </a:pPr>
            <a:r>
              <a:rPr lang="en-US" sz="882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วัตถุประสงค์ :</a:t>
            </a:r>
          </a:p>
        </p:txBody>
      </p:sp>
      <p:grpSp>
        <p:nvGrpSpPr>
          <p:cNvPr id="58" name="Group 58"/>
          <p:cNvGrpSpPr/>
          <p:nvPr/>
        </p:nvGrpSpPr>
        <p:grpSpPr>
          <a:xfrm>
            <a:off x="108000" y="3074184"/>
            <a:ext cx="135951" cy="440356"/>
            <a:chOff x="0" y="0"/>
            <a:chExt cx="181268" cy="587142"/>
          </a:xfrm>
        </p:grpSpPr>
        <p:sp>
          <p:nvSpPr>
            <p:cNvPr id="59" name="TextBox 59"/>
            <p:cNvSpPr txBox="1"/>
            <p:nvPr/>
          </p:nvSpPr>
          <p:spPr>
            <a:xfrm>
              <a:off x="24441" y="9525"/>
              <a:ext cx="134556" cy="1042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0"/>
                </a:lnSpc>
              </a:pPr>
              <a:r>
                <a:rPr lang="en-US" sz="560" b="1">
                  <a:solidFill>
                    <a:srgbClr val="000000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1</a:t>
              </a:r>
            </a:p>
          </p:txBody>
        </p:sp>
        <p:sp>
          <p:nvSpPr>
            <p:cNvPr id="60" name="TextBox 60"/>
            <p:cNvSpPr txBox="1"/>
            <p:nvPr/>
          </p:nvSpPr>
          <p:spPr>
            <a:xfrm>
              <a:off x="0" y="160320"/>
              <a:ext cx="179099" cy="1179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4"/>
                </a:lnSpc>
              </a:pPr>
              <a:r>
                <a:rPr lang="en-US" sz="674" b="1">
                  <a:solidFill>
                    <a:srgbClr val="000000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2</a:t>
              </a:r>
            </a:p>
          </p:txBody>
        </p:sp>
        <p:sp>
          <p:nvSpPr>
            <p:cNvPr id="61" name="TextBox 61"/>
            <p:cNvSpPr txBox="1"/>
            <p:nvPr/>
          </p:nvSpPr>
          <p:spPr>
            <a:xfrm>
              <a:off x="0" y="316785"/>
              <a:ext cx="179099" cy="1179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4"/>
                </a:lnSpc>
              </a:pPr>
              <a:r>
                <a:rPr lang="en-US" sz="674" b="1">
                  <a:solidFill>
                    <a:srgbClr val="000000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3</a:t>
              </a:r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2169" y="469185"/>
              <a:ext cx="179099" cy="1179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4"/>
                </a:lnSpc>
              </a:pPr>
              <a:r>
                <a:rPr lang="en-US" sz="674" b="1">
                  <a:solidFill>
                    <a:srgbClr val="000000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4</a:t>
              </a:r>
            </a:p>
          </p:txBody>
        </p:sp>
      </p:grpSp>
      <p:sp>
        <p:nvSpPr>
          <p:cNvPr id="63" name="TextBox 63"/>
          <p:cNvSpPr txBox="1"/>
          <p:nvPr/>
        </p:nvSpPr>
        <p:spPr>
          <a:xfrm>
            <a:off x="94390" y="3713253"/>
            <a:ext cx="477506" cy="115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9"/>
              </a:lnSpc>
            </a:pPr>
            <a:r>
              <a:rPr lang="en-US" sz="879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กลุ่มเป้าหมาย :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94390" y="4007523"/>
            <a:ext cx="676804" cy="115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9"/>
              </a:lnSpc>
            </a:pPr>
            <a:r>
              <a:rPr lang="en-US" sz="879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สถานที่จัดโครงการ :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72932" y="4227360"/>
            <a:ext cx="734134" cy="115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9"/>
              </a:lnSpc>
            </a:pPr>
            <a:r>
              <a:rPr lang="en-US" sz="879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ระยะเวลาดำเนินงาน :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94390" y="4524595"/>
            <a:ext cx="650757" cy="115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2"/>
              </a:lnSpc>
            </a:pPr>
            <a:r>
              <a:rPr lang="en-US" sz="882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กิจกรรมดำเนินงาน :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321548" y="4763903"/>
            <a:ext cx="423600" cy="78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"/>
              </a:lnSpc>
            </a:pPr>
            <a:r>
              <a:rPr lang="en-US" sz="574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ผลผลิต (Output)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1546626" y="4763903"/>
            <a:ext cx="423600" cy="78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"/>
              </a:lnSpc>
            </a:pPr>
            <a:r>
              <a:rPr lang="en-US" sz="574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ผลลัทธ์ (Outcome)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2687853" y="4790306"/>
            <a:ext cx="580968" cy="78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"/>
              </a:lnSpc>
            </a:pPr>
            <a:r>
              <a:rPr lang="en-US" sz="574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ผลกระทบ (Impact)/SROI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139100" y="5472638"/>
            <a:ext cx="601798" cy="115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2"/>
              </a:lnSpc>
            </a:pPr>
            <a:r>
              <a:rPr lang="en-US" sz="882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ผลการดำเนินงาน :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153206" y="7259465"/>
            <a:ext cx="3285868" cy="1191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66"/>
              </a:lnSpc>
            </a:pPr>
            <a:r>
              <a:rPr lang="en-US" sz="761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ผู้รับผิดชอบโครงการ............................................หน่วยงาน..............................เบอร์โทร....................................Email..........................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139100" y="6339025"/>
            <a:ext cx="762120" cy="115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2"/>
              </a:lnSpc>
            </a:pPr>
            <a:r>
              <a:rPr lang="en-US" sz="882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ผลงานที่เป็นรูปธรรม :</a:t>
            </a:r>
          </a:p>
        </p:txBody>
      </p:sp>
      <p:sp>
        <p:nvSpPr>
          <p:cNvPr id="77" name="TextBox 54">
            <a:extLst>
              <a:ext uri="{FF2B5EF4-FFF2-40B4-BE49-F238E27FC236}">
                <a16:creationId xmlns:a16="http://schemas.microsoft.com/office/drawing/2014/main" id="{A4458815-9ECD-E200-F85F-8ECE0A2D6174}"/>
              </a:ext>
            </a:extLst>
          </p:cNvPr>
          <p:cNvSpPr txBox="1"/>
          <p:nvPr/>
        </p:nvSpPr>
        <p:spPr>
          <a:xfrm>
            <a:off x="2864185" y="544202"/>
            <a:ext cx="626426" cy="3327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13"/>
              </a:lnSpc>
            </a:pPr>
            <a:r>
              <a:rPr lang="en-GB" sz="5400" b="1" spc="-21" dirty="0">
                <a:latin typeface="Th Sarabun New Bold"/>
                <a:ea typeface="Th Sarabun New Bold"/>
                <a:cs typeface="Th Sarabun New Bold"/>
                <a:sym typeface="Th Sarabun New Bold"/>
              </a:rPr>
              <a:t>P2</a:t>
            </a:r>
            <a:endParaRPr lang="en-US" sz="5400" b="1" spc="-21" dirty="0">
              <a:latin typeface="Th Sarabun New Bold"/>
              <a:ea typeface="Th Sarabun New Bold"/>
              <a:cs typeface="Th Sarabun New Bold"/>
              <a:sym typeface="Th Sarabun New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204</Words>
  <Application>Microsoft Office PowerPoint</Application>
  <PresentationFormat>กำหนดเอง</PresentationFormat>
  <Paragraphs>50</Paragraphs>
  <Slides>2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2</vt:i4>
      </vt:variant>
    </vt:vector>
  </HeadingPairs>
  <TitlesOfParts>
    <vt:vector size="8" baseType="lpstr">
      <vt:lpstr>Th Sarabun New Bold</vt:lpstr>
      <vt:lpstr>Th Sarabun New</vt:lpstr>
      <vt:lpstr>Calibri</vt:lpstr>
      <vt:lpstr>Jua</vt:lpstr>
      <vt:lpstr>Arial</vt:lpstr>
      <vt:lpstr>Office Theme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สีเหลือง สีขาว เรียบง่าย โครงสร้างองค์กร เอกสาร A4</dc:title>
  <dc:creator>Lenovo</dc:creator>
  <cp:lastModifiedBy>nanthana rattanamueang</cp:lastModifiedBy>
  <cp:revision>7</cp:revision>
  <cp:lastPrinted>2026-08-11T08:54:36Z</cp:lastPrinted>
  <dcterms:created xsi:type="dcterms:W3CDTF">2006-08-16T00:00:00Z</dcterms:created>
  <dcterms:modified xsi:type="dcterms:W3CDTF">2026-08-11T08:55:13Z</dcterms:modified>
  <dc:identifier>DAG0AM2Hudg</dc:identifier>
</cp:coreProperties>
</file>